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  <p:sldMasterId id="2147483796" r:id="rId5"/>
    <p:sldMasterId id="2147483818" r:id="rId6"/>
    <p:sldMasterId id="2147483808" r:id="rId7"/>
  </p:sldMasterIdLst>
  <p:notesMasterIdLst>
    <p:notesMasterId r:id="rId24"/>
  </p:notesMasterIdLst>
  <p:handoutMasterIdLst>
    <p:handoutMasterId r:id="rId25"/>
  </p:handoutMasterIdLst>
  <p:sldIdLst>
    <p:sldId id="256" r:id="rId8"/>
    <p:sldId id="258" r:id="rId9"/>
    <p:sldId id="273" r:id="rId10"/>
    <p:sldId id="345" r:id="rId11"/>
    <p:sldId id="260" r:id="rId12"/>
    <p:sldId id="325" r:id="rId13"/>
    <p:sldId id="346" r:id="rId14"/>
    <p:sldId id="349" r:id="rId15"/>
    <p:sldId id="347" r:id="rId16"/>
    <p:sldId id="330" r:id="rId17"/>
    <p:sldId id="331" r:id="rId18"/>
    <p:sldId id="332" r:id="rId19"/>
    <p:sldId id="348" r:id="rId20"/>
    <p:sldId id="333" r:id="rId21"/>
    <p:sldId id="261" r:id="rId22"/>
    <p:sldId id="3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pertina" id="{83F0CF15-2BEB-41A0-A5B0-57220500955F}">
          <p14:sldIdLst>
            <p14:sldId id="256"/>
            <p14:sldId id="258"/>
          </p14:sldIdLst>
        </p14:section>
        <p14:section name="SLIDE" id="{C0D7B56D-631F-433A-9028-0E4F7F00D9EC}">
          <p14:sldIdLst>
            <p14:sldId id="273"/>
            <p14:sldId id="345"/>
            <p14:sldId id="260"/>
            <p14:sldId id="325"/>
            <p14:sldId id="346"/>
            <p14:sldId id="349"/>
            <p14:sldId id="347"/>
            <p14:sldId id="330"/>
            <p14:sldId id="331"/>
            <p14:sldId id="332"/>
            <p14:sldId id="348"/>
            <p14:sldId id="333"/>
            <p14:sldId id="261"/>
          </p14:sldIdLst>
        </p14:section>
        <p14:section name="Grafici" id="{C53F0F62-DF6C-2A4A-9D37-D439BC5DDFAC}">
          <p14:sldIdLst/>
        </p14:section>
        <p14:section name="Intermezzi e fine" id="{294E2F99-9EE2-4143-ACFE-FCF4B980C0B6}">
          <p14:sldIdLst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27D7CE"/>
    <a:srgbClr val="7030A0"/>
    <a:srgbClr val="92D050"/>
    <a:srgbClr val="DC002E"/>
    <a:srgbClr val="FFC000"/>
    <a:srgbClr val="0E6B69"/>
    <a:srgbClr val="FFE8ED"/>
    <a:srgbClr val="C5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5B1CA-7BFC-4D64-B059-A708934EEA2D}" v="79" dt="2025-06-03T13:29:06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50000" autoAdjust="0"/>
  </p:normalViewPr>
  <p:slideViewPr>
    <p:cSldViewPr snapToGrid="0" showGuides="1">
      <p:cViewPr>
        <p:scale>
          <a:sx n="75" d="100"/>
          <a:sy n="75" d="100"/>
        </p:scale>
        <p:origin x="2274" y="5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9" d="100"/>
          <a:sy n="89" d="100"/>
        </p:scale>
        <p:origin x="26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INI FIORENZA" userId="97d4a18c-9fb5-42cd-ad9e-8a9cb771fb83" providerId="ADAL" clId="{01E5B1CA-7BFC-4D64-B059-A708934EEA2D}"/>
    <pc:docChg chg="undo redo custSel modSld">
      <pc:chgData name="TRAINI FIORENZA" userId="97d4a18c-9fb5-42cd-ad9e-8a9cb771fb83" providerId="ADAL" clId="{01E5B1CA-7BFC-4D64-B059-A708934EEA2D}" dt="2025-06-03T13:31:34.848" v="337" actId="113"/>
      <pc:docMkLst>
        <pc:docMk/>
      </pc:docMkLst>
      <pc:sldChg chg="modSp mod">
        <pc:chgData name="TRAINI FIORENZA" userId="97d4a18c-9fb5-42cd-ad9e-8a9cb771fb83" providerId="ADAL" clId="{01E5B1CA-7BFC-4D64-B059-A708934EEA2D}" dt="2025-06-03T13:31:34.848" v="337" actId="113"/>
        <pc:sldMkLst>
          <pc:docMk/>
          <pc:sldMk cId="3152986603" sldId="325"/>
        </pc:sldMkLst>
        <pc:spChg chg="mod">
          <ac:chgData name="TRAINI FIORENZA" userId="97d4a18c-9fb5-42cd-ad9e-8a9cb771fb83" providerId="ADAL" clId="{01E5B1CA-7BFC-4D64-B059-A708934EEA2D}" dt="2025-06-03T13:31:34.848" v="337" actId="113"/>
          <ac:spMkLst>
            <pc:docMk/>
            <pc:sldMk cId="3152986603" sldId="325"/>
            <ac:spMk id="5" creationId="{C2A3BF91-191E-0479-1A62-7921C3F49E3A}"/>
          </ac:spMkLst>
        </pc:spChg>
        <pc:spChg chg="mod">
          <ac:chgData name="TRAINI FIORENZA" userId="97d4a18c-9fb5-42cd-ad9e-8a9cb771fb83" providerId="ADAL" clId="{01E5B1CA-7BFC-4D64-B059-A708934EEA2D}" dt="2025-06-03T13:31:29.615" v="336" actId="113"/>
          <ac:spMkLst>
            <pc:docMk/>
            <pc:sldMk cId="3152986603" sldId="325"/>
            <ac:spMk id="15" creationId="{82264F6E-9162-6F8C-EA97-BE1A34389CA7}"/>
          </ac:spMkLst>
        </pc:spChg>
      </pc:sldChg>
      <pc:sldChg chg="modSp mod">
        <pc:chgData name="TRAINI FIORENZA" userId="97d4a18c-9fb5-42cd-ad9e-8a9cb771fb83" providerId="ADAL" clId="{01E5B1CA-7BFC-4D64-B059-A708934EEA2D}" dt="2025-06-03T13:18:34.937" v="193" actId="20577"/>
        <pc:sldMkLst>
          <pc:docMk/>
          <pc:sldMk cId="4006307622" sldId="330"/>
        </pc:sldMkLst>
        <pc:spChg chg="mod">
          <ac:chgData name="TRAINI FIORENZA" userId="97d4a18c-9fb5-42cd-ad9e-8a9cb771fb83" providerId="ADAL" clId="{01E5B1CA-7BFC-4D64-B059-A708934EEA2D}" dt="2025-06-03T13:18:34.937" v="193" actId="20577"/>
          <ac:spMkLst>
            <pc:docMk/>
            <pc:sldMk cId="4006307622" sldId="330"/>
            <ac:spMk id="3" creationId="{00000000-0000-0000-0000-000000000000}"/>
          </ac:spMkLst>
        </pc:spChg>
      </pc:sldChg>
      <pc:sldChg chg="modSp mod">
        <pc:chgData name="TRAINI FIORENZA" userId="97d4a18c-9fb5-42cd-ad9e-8a9cb771fb83" providerId="ADAL" clId="{01E5B1CA-7BFC-4D64-B059-A708934EEA2D}" dt="2025-06-03T13:18:57.332" v="203" actId="1036"/>
        <pc:sldMkLst>
          <pc:docMk/>
          <pc:sldMk cId="2788972898" sldId="332"/>
        </pc:sldMkLst>
        <pc:spChg chg="mod">
          <ac:chgData name="TRAINI FIORENZA" userId="97d4a18c-9fb5-42cd-ad9e-8a9cb771fb83" providerId="ADAL" clId="{01E5B1CA-7BFC-4D64-B059-A708934EEA2D}" dt="2025-06-03T11:14:33.621" v="34" actId="1035"/>
          <ac:spMkLst>
            <pc:docMk/>
            <pc:sldMk cId="2788972898" sldId="332"/>
            <ac:spMk id="2" creationId="{00000000-0000-0000-0000-000000000000}"/>
          </ac:spMkLst>
        </pc:spChg>
        <pc:spChg chg="mod">
          <ac:chgData name="TRAINI FIORENZA" userId="97d4a18c-9fb5-42cd-ad9e-8a9cb771fb83" providerId="ADAL" clId="{01E5B1CA-7BFC-4D64-B059-A708934EEA2D}" dt="2025-06-03T11:14:39.108" v="50" actId="1035"/>
          <ac:spMkLst>
            <pc:docMk/>
            <pc:sldMk cId="2788972898" sldId="332"/>
            <ac:spMk id="3" creationId="{00000000-0000-0000-0000-000000000000}"/>
          </ac:spMkLst>
        </pc:spChg>
        <pc:picChg chg="mod modCrop">
          <ac:chgData name="TRAINI FIORENZA" userId="97d4a18c-9fb5-42cd-ad9e-8a9cb771fb83" providerId="ADAL" clId="{01E5B1CA-7BFC-4D64-B059-A708934EEA2D}" dt="2025-06-03T13:18:57.332" v="203" actId="1036"/>
          <ac:picMkLst>
            <pc:docMk/>
            <pc:sldMk cId="2788972898" sldId="332"/>
            <ac:picMk id="9" creationId="{4EEC72CD-3E64-D11D-88B9-31C1D2C84A3B}"/>
          </ac:picMkLst>
        </pc:picChg>
        <pc:picChg chg="mod">
          <ac:chgData name="TRAINI FIORENZA" userId="97d4a18c-9fb5-42cd-ad9e-8a9cb771fb83" providerId="ADAL" clId="{01E5B1CA-7BFC-4D64-B059-A708934EEA2D}" dt="2025-06-03T13:18:57.332" v="203" actId="1036"/>
          <ac:picMkLst>
            <pc:docMk/>
            <pc:sldMk cId="2788972898" sldId="332"/>
            <ac:picMk id="11" creationId="{01582421-3F39-9F38-BE63-21001B144043}"/>
          </ac:picMkLst>
        </pc:picChg>
        <pc:picChg chg="mod">
          <ac:chgData name="TRAINI FIORENZA" userId="97d4a18c-9fb5-42cd-ad9e-8a9cb771fb83" providerId="ADAL" clId="{01E5B1CA-7BFC-4D64-B059-A708934EEA2D}" dt="2025-06-03T13:18:51.808" v="198" actId="1036"/>
          <ac:picMkLst>
            <pc:docMk/>
            <pc:sldMk cId="2788972898" sldId="332"/>
            <ac:picMk id="13" creationId="{170A528E-8AC8-57AC-F69A-087E4CCC2532}"/>
          </ac:picMkLst>
        </pc:picChg>
        <pc:picChg chg="mod">
          <ac:chgData name="TRAINI FIORENZA" userId="97d4a18c-9fb5-42cd-ad9e-8a9cb771fb83" providerId="ADAL" clId="{01E5B1CA-7BFC-4D64-B059-A708934EEA2D}" dt="2025-06-03T13:18:51.808" v="198" actId="1036"/>
          <ac:picMkLst>
            <pc:docMk/>
            <pc:sldMk cId="2788972898" sldId="332"/>
            <ac:picMk id="15" creationId="{9F9695AD-5B6A-B136-3F64-96064DE57A69}"/>
          </ac:picMkLst>
        </pc:picChg>
        <pc:picChg chg="mod">
          <ac:chgData name="TRAINI FIORENZA" userId="97d4a18c-9fb5-42cd-ad9e-8a9cb771fb83" providerId="ADAL" clId="{01E5B1CA-7BFC-4D64-B059-A708934EEA2D}" dt="2025-06-03T13:18:51.808" v="198" actId="1036"/>
          <ac:picMkLst>
            <pc:docMk/>
            <pc:sldMk cId="2788972898" sldId="332"/>
            <ac:picMk id="17" creationId="{AECE4973-0DF7-D532-0008-A840C38E34C6}"/>
          </ac:picMkLst>
        </pc:picChg>
        <pc:picChg chg="mod">
          <ac:chgData name="TRAINI FIORENZA" userId="97d4a18c-9fb5-42cd-ad9e-8a9cb771fb83" providerId="ADAL" clId="{01E5B1CA-7BFC-4D64-B059-A708934EEA2D}" dt="2025-06-03T13:18:57.332" v="203" actId="1036"/>
          <ac:picMkLst>
            <pc:docMk/>
            <pc:sldMk cId="2788972898" sldId="332"/>
            <ac:picMk id="19" creationId="{F906B2DC-54E3-EA18-85A6-025FF996151C}"/>
          </ac:picMkLst>
        </pc:picChg>
        <pc:picChg chg="mod">
          <ac:chgData name="TRAINI FIORENZA" userId="97d4a18c-9fb5-42cd-ad9e-8a9cb771fb83" providerId="ADAL" clId="{01E5B1CA-7BFC-4D64-B059-A708934EEA2D}" dt="2025-06-03T13:18:57.332" v="203" actId="1036"/>
          <ac:picMkLst>
            <pc:docMk/>
            <pc:sldMk cId="2788972898" sldId="332"/>
            <ac:picMk id="21" creationId="{BCD41AEF-84FA-29CD-D73B-657FA6B4DA0D}"/>
          </ac:picMkLst>
        </pc:picChg>
      </pc:sldChg>
      <pc:sldChg chg="addSp delSp modSp mod">
        <pc:chgData name="TRAINI FIORENZA" userId="97d4a18c-9fb5-42cd-ad9e-8a9cb771fb83" providerId="ADAL" clId="{01E5B1CA-7BFC-4D64-B059-A708934EEA2D}" dt="2025-06-03T11:13:49.390" v="21" actId="1076"/>
        <pc:sldMkLst>
          <pc:docMk/>
          <pc:sldMk cId="2395129157" sldId="333"/>
        </pc:sldMkLst>
        <pc:picChg chg="mod modCrop">
          <ac:chgData name="TRAINI FIORENZA" userId="97d4a18c-9fb5-42cd-ad9e-8a9cb771fb83" providerId="ADAL" clId="{01E5B1CA-7BFC-4D64-B059-A708934EEA2D}" dt="2025-06-03T11:13:49.390" v="21" actId="1076"/>
          <ac:picMkLst>
            <pc:docMk/>
            <pc:sldMk cId="2395129157" sldId="333"/>
            <ac:picMk id="4" creationId="{1DD569FD-B51D-6CC9-DC50-446B22C33D8A}"/>
          </ac:picMkLst>
        </pc:picChg>
        <pc:picChg chg="add del">
          <ac:chgData name="TRAINI FIORENZA" userId="97d4a18c-9fb5-42cd-ad9e-8a9cb771fb83" providerId="ADAL" clId="{01E5B1CA-7BFC-4D64-B059-A708934EEA2D}" dt="2025-06-03T11:12:29.478" v="7" actId="478"/>
          <ac:picMkLst>
            <pc:docMk/>
            <pc:sldMk cId="2395129157" sldId="333"/>
            <ac:picMk id="6" creationId="{55CA355D-E0D4-621C-EDD7-F8A62A28F494}"/>
          </ac:picMkLst>
        </pc:picChg>
      </pc:sldChg>
      <pc:sldChg chg="modSp mod">
        <pc:chgData name="TRAINI FIORENZA" userId="97d4a18c-9fb5-42cd-ad9e-8a9cb771fb83" providerId="ADAL" clId="{01E5B1CA-7BFC-4D64-B059-A708934EEA2D}" dt="2025-06-03T13:30:09.349" v="297" actId="1076"/>
        <pc:sldMkLst>
          <pc:docMk/>
          <pc:sldMk cId="2563183053" sldId="345"/>
        </pc:sldMkLst>
        <pc:spChg chg="mod">
          <ac:chgData name="TRAINI FIORENZA" userId="97d4a18c-9fb5-42cd-ad9e-8a9cb771fb83" providerId="ADAL" clId="{01E5B1CA-7BFC-4D64-B059-A708934EEA2D}" dt="2025-06-03T13:30:03.612" v="296" actId="14100"/>
          <ac:spMkLst>
            <pc:docMk/>
            <pc:sldMk cId="2563183053" sldId="345"/>
            <ac:spMk id="5" creationId="{185850DB-E04F-4197-BDE1-2CF5A0549066}"/>
          </ac:spMkLst>
        </pc:spChg>
        <pc:spChg chg="mod">
          <ac:chgData name="TRAINI FIORENZA" userId="97d4a18c-9fb5-42cd-ad9e-8a9cb771fb83" providerId="ADAL" clId="{01E5B1CA-7BFC-4D64-B059-A708934EEA2D}" dt="2025-06-03T13:30:00.242" v="295" actId="14100"/>
          <ac:spMkLst>
            <pc:docMk/>
            <pc:sldMk cId="2563183053" sldId="345"/>
            <ac:spMk id="6" creationId="{6D96A577-7233-F9B0-E463-F51D03D72648}"/>
          </ac:spMkLst>
        </pc:spChg>
        <pc:grpChg chg="mod">
          <ac:chgData name="TRAINI FIORENZA" userId="97d4a18c-9fb5-42cd-ad9e-8a9cb771fb83" providerId="ADAL" clId="{01E5B1CA-7BFC-4D64-B059-A708934EEA2D}" dt="2025-06-03T13:30:09.349" v="297" actId="1076"/>
          <ac:grpSpMkLst>
            <pc:docMk/>
            <pc:sldMk cId="2563183053" sldId="345"/>
            <ac:grpSpMk id="11" creationId="{8E05BC6A-5D39-B979-75BF-56A996AD29F2}"/>
          </ac:grpSpMkLst>
        </pc:grpChg>
      </pc:sldChg>
      <pc:sldChg chg="addSp delSp modSp mod">
        <pc:chgData name="TRAINI FIORENZA" userId="97d4a18c-9fb5-42cd-ad9e-8a9cb771fb83" providerId="ADAL" clId="{01E5B1CA-7BFC-4D64-B059-A708934EEA2D}" dt="2025-06-03T13:10:10.010" v="164"/>
        <pc:sldMkLst>
          <pc:docMk/>
          <pc:sldMk cId="939667915" sldId="346"/>
        </pc:sldMkLst>
        <pc:spChg chg="mod">
          <ac:chgData name="TRAINI FIORENZA" userId="97d4a18c-9fb5-42cd-ad9e-8a9cb771fb83" providerId="ADAL" clId="{01E5B1CA-7BFC-4D64-B059-A708934EEA2D}" dt="2025-06-03T11:17:42.039" v="112" actId="1076"/>
          <ac:spMkLst>
            <pc:docMk/>
            <pc:sldMk cId="939667915" sldId="346"/>
            <ac:spMk id="20" creationId="{357374E4-A66C-F20D-F512-ED04DA010747}"/>
          </ac:spMkLst>
        </pc:spChg>
        <pc:spChg chg="mod">
          <ac:chgData name="TRAINI FIORENZA" userId="97d4a18c-9fb5-42cd-ad9e-8a9cb771fb83" providerId="ADAL" clId="{01E5B1CA-7BFC-4D64-B059-A708934EEA2D}" dt="2025-06-03T11:17:46.190" v="113" actId="1076"/>
          <ac:spMkLst>
            <pc:docMk/>
            <pc:sldMk cId="939667915" sldId="346"/>
            <ac:spMk id="22" creationId="{F49CF575-B772-5857-FACD-1020E9EDD3AB}"/>
          </ac:spMkLst>
        </pc:spChg>
        <pc:picChg chg="mod">
          <ac:chgData name="TRAINI FIORENZA" userId="97d4a18c-9fb5-42cd-ad9e-8a9cb771fb83" providerId="ADAL" clId="{01E5B1CA-7BFC-4D64-B059-A708934EEA2D}" dt="2025-06-03T11:17:42.039" v="112" actId="1076"/>
          <ac:picMkLst>
            <pc:docMk/>
            <pc:sldMk cId="939667915" sldId="346"/>
            <ac:picMk id="21" creationId="{9992A237-2679-7CA0-6476-278DD6B87112}"/>
          </ac:picMkLst>
        </pc:picChg>
        <pc:picChg chg="add mod modCrop">
          <ac:chgData name="TRAINI FIORENZA" userId="97d4a18c-9fb5-42cd-ad9e-8a9cb771fb83" providerId="ADAL" clId="{01E5B1CA-7BFC-4D64-B059-A708934EEA2D}" dt="2025-06-03T13:10:10.010" v="164"/>
          <ac:picMkLst>
            <pc:docMk/>
            <pc:sldMk cId="939667915" sldId="346"/>
            <ac:picMk id="49" creationId="{0CB84024-403A-5226-5E51-4A193C8BE997}"/>
          </ac:picMkLst>
        </pc:picChg>
        <pc:picChg chg="add del mod">
          <ac:chgData name="TRAINI FIORENZA" userId="97d4a18c-9fb5-42cd-ad9e-8a9cb771fb83" providerId="ADAL" clId="{01E5B1CA-7BFC-4D64-B059-A708934EEA2D}" dt="2025-06-03T13:09:18.632" v="153" actId="478"/>
          <ac:picMkLst>
            <pc:docMk/>
            <pc:sldMk cId="939667915" sldId="346"/>
            <ac:picMk id="51" creationId="{D846254C-3D86-D39C-057B-B4B0F46F56E1}"/>
          </ac:picMkLst>
        </pc:picChg>
      </pc:sldChg>
      <pc:sldChg chg="addSp modSp mod">
        <pc:chgData name="TRAINI FIORENZA" userId="97d4a18c-9fb5-42cd-ad9e-8a9cb771fb83" providerId="ADAL" clId="{01E5B1CA-7BFC-4D64-B059-A708934EEA2D}" dt="2025-06-03T13:16:38.389" v="192" actId="1035"/>
        <pc:sldMkLst>
          <pc:docMk/>
          <pc:sldMk cId="197822022" sldId="347"/>
        </pc:sldMkLst>
        <pc:spChg chg="mod">
          <ac:chgData name="TRAINI FIORENZA" userId="97d4a18c-9fb5-42cd-ad9e-8a9cb771fb83" providerId="ADAL" clId="{01E5B1CA-7BFC-4D64-B059-A708934EEA2D}" dt="2025-06-03T11:18:00.686" v="115" actId="1076"/>
          <ac:spMkLst>
            <pc:docMk/>
            <pc:sldMk cId="197822022" sldId="347"/>
            <ac:spMk id="9" creationId="{32BD028D-8122-C3F1-8A1D-757FB0BCCD55}"/>
          </ac:spMkLst>
        </pc:spChg>
        <pc:spChg chg="mod">
          <ac:chgData name="TRAINI FIORENZA" userId="97d4a18c-9fb5-42cd-ad9e-8a9cb771fb83" providerId="ADAL" clId="{01E5B1CA-7BFC-4D64-B059-A708934EEA2D}" dt="2025-06-03T11:18:00.686" v="115" actId="1076"/>
          <ac:spMkLst>
            <pc:docMk/>
            <pc:sldMk cId="197822022" sldId="347"/>
            <ac:spMk id="20" creationId="{357374E4-A66C-F20D-F512-ED04DA010747}"/>
          </ac:spMkLst>
        </pc:spChg>
        <pc:picChg chg="mod">
          <ac:chgData name="TRAINI FIORENZA" userId="97d4a18c-9fb5-42cd-ad9e-8a9cb771fb83" providerId="ADAL" clId="{01E5B1CA-7BFC-4D64-B059-A708934EEA2D}" dt="2025-06-03T11:18:00.686" v="115" actId="1076"/>
          <ac:picMkLst>
            <pc:docMk/>
            <pc:sldMk cId="197822022" sldId="347"/>
            <ac:picMk id="8" creationId="{9770E064-9569-91E2-84E6-FA0A096DED5A}"/>
          </ac:picMkLst>
        </pc:picChg>
        <pc:picChg chg="mod modCrop">
          <ac:chgData name="TRAINI FIORENZA" userId="97d4a18c-9fb5-42cd-ad9e-8a9cb771fb83" providerId="ADAL" clId="{01E5B1CA-7BFC-4D64-B059-A708934EEA2D}" dt="2025-06-03T11:18:16.670" v="119" actId="732"/>
          <ac:picMkLst>
            <pc:docMk/>
            <pc:sldMk cId="197822022" sldId="347"/>
            <ac:picMk id="10" creationId="{D2453134-8149-7408-A2B0-D93D91D5109A}"/>
          </ac:picMkLst>
        </pc:picChg>
        <pc:picChg chg="mod">
          <ac:chgData name="TRAINI FIORENZA" userId="97d4a18c-9fb5-42cd-ad9e-8a9cb771fb83" providerId="ADAL" clId="{01E5B1CA-7BFC-4D64-B059-A708934EEA2D}" dt="2025-06-03T11:18:07.628" v="118" actId="1036"/>
          <ac:picMkLst>
            <pc:docMk/>
            <pc:sldMk cId="197822022" sldId="347"/>
            <ac:picMk id="11" creationId="{BF80DED4-FFCC-312B-FF2B-764E175E3548}"/>
          </ac:picMkLst>
        </pc:picChg>
        <pc:picChg chg="add mod modCrop">
          <ac:chgData name="TRAINI FIORENZA" userId="97d4a18c-9fb5-42cd-ad9e-8a9cb771fb83" providerId="ADAL" clId="{01E5B1CA-7BFC-4D64-B059-A708934EEA2D}" dt="2025-06-03T13:16:38.389" v="192" actId="1035"/>
          <ac:picMkLst>
            <pc:docMk/>
            <pc:sldMk cId="197822022" sldId="347"/>
            <ac:picMk id="16" creationId="{83C9BC48-5DA7-9921-BCD4-503E15AF077C}"/>
          </ac:picMkLst>
        </pc:picChg>
        <pc:picChg chg="add mod">
          <ac:chgData name="TRAINI FIORENZA" userId="97d4a18c-9fb5-42cd-ad9e-8a9cb771fb83" providerId="ADAL" clId="{01E5B1CA-7BFC-4D64-B059-A708934EEA2D}" dt="2025-06-03T12:38:24.423" v="149" actId="14100"/>
          <ac:picMkLst>
            <pc:docMk/>
            <pc:sldMk cId="197822022" sldId="347"/>
            <ac:picMk id="3074" creationId="{90585AE2-5C0B-B987-EC9A-714D8168F7BF}"/>
          </ac:picMkLst>
        </pc:picChg>
      </pc:sldChg>
      <pc:sldChg chg="addSp delSp modSp mod">
        <pc:chgData name="TRAINI FIORENZA" userId="97d4a18c-9fb5-42cd-ad9e-8a9cb771fb83" providerId="ADAL" clId="{01E5B1CA-7BFC-4D64-B059-A708934EEA2D}" dt="2025-06-03T13:29:20.493" v="294" actId="1037"/>
        <pc:sldMkLst>
          <pc:docMk/>
          <pc:sldMk cId="3561484631" sldId="348"/>
        </pc:sldMkLst>
        <pc:spChg chg="del">
          <ac:chgData name="TRAINI FIORENZA" userId="97d4a18c-9fb5-42cd-ad9e-8a9cb771fb83" providerId="ADAL" clId="{01E5B1CA-7BFC-4D64-B059-A708934EEA2D}" dt="2025-06-03T11:14:18.768" v="22" actId="478"/>
          <ac:spMkLst>
            <pc:docMk/>
            <pc:sldMk cId="3561484631" sldId="348"/>
            <ac:spMk id="11" creationId="{CB3CFDD0-F57E-110E-8959-4FF8A79DF03D}"/>
          </ac:spMkLst>
        </pc:spChg>
        <pc:spChg chg="add del mod">
          <ac:chgData name="TRAINI FIORENZA" userId="97d4a18c-9fb5-42cd-ad9e-8a9cb771fb83" providerId="ADAL" clId="{01E5B1CA-7BFC-4D64-B059-A708934EEA2D}" dt="2025-06-03T11:14:21.372" v="23" actId="478"/>
          <ac:spMkLst>
            <pc:docMk/>
            <pc:sldMk cId="3561484631" sldId="348"/>
            <ac:spMk id="21" creationId="{DAE13799-9AA5-C5C2-7EF0-2FB0D7E2E77F}"/>
          </ac:spMkLst>
        </pc:spChg>
        <pc:spChg chg="add mod">
          <ac:chgData name="TRAINI FIORENZA" userId="97d4a18c-9fb5-42cd-ad9e-8a9cb771fb83" providerId="ADAL" clId="{01E5B1CA-7BFC-4D64-B059-A708934EEA2D}" dt="2025-06-03T11:14:25.354" v="27" actId="1036"/>
          <ac:spMkLst>
            <pc:docMk/>
            <pc:sldMk cId="3561484631" sldId="348"/>
            <ac:spMk id="22" creationId="{67D6AE7F-8AF5-3DBE-66BB-38BC6F2F6356}"/>
          </ac:spMkLst>
        </pc:spChg>
        <pc:spChg chg="add mod">
          <ac:chgData name="TRAINI FIORENZA" userId="97d4a18c-9fb5-42cd-ad9e-8a9cb771fb83" providerId="ADAL" clId="{01E5B1CA-7BFC-4D64-B059-A708934EEA2D}" dt="2025-06-03T13:19:20.709" v="207" actId="164"/>
          <ac:spMkLst>
            <pc:docMk/>
            <pc:sldMk cId="3561484631" sldId="348"/>
            <ac:spMk id="25" creationId="{E1747F97-7715-DB67-E2B7-F12E50F878CD}"/>
          </ac:spMkLst>
        </pc:spChg>
        <pc:spChg chg="add mod">
          <ac:chgData name="TRAINI FIORENZA" userId="97d4a18c-9fb5-42cd-ad9e-8a9cb771fb83" providerId="ADAL" clId="{01E5B1CA-7BFC-4D64-B059-A708934EEA2D}" dt="2025-06-03T13:26:32.779" v="232" actId="164"/>
          <ac:spMkLst>
            <pc:docMk/>
            <pc:sldMk cId="3561484631" sldId="348"/>
            <ac:spMk id="29" creationId="{11BE49B4-9505-0A22-9B25-8A21E35AEDAE}"/>
          </ac:spMkLst>
        </pc:spChg>
        <pc:spChg chg="add mod">
          <ac:chgData name="TRAINI FIORENZA" userId="97d4a18c-9fb5-42cd-ad9e-8a9cb771fb83" providerId="ADAL" clId="{01E5B1CA-7BFC-4D64-B059-A708934EEA2D}" dt="2025-06-03T13:26:32.779" v="232" actId="164"/>
          <ac:spMkLst>
            <pc:docMk/>
            <pc:sldMk cId="3561484631" sldId="348"/>
            <ac:spMk id="30" creationId="{1B925C05-96D5-A1F2-7795-D1C3F2B2C971}"/>
          </ac:spMkLst>
        </pc:spChg>
        <pc:grpChg chg="add mod">
          <ac:chgData name="TRAINI FIORENZA" userId="97d4a18c-9fb5-42cd-ad9e-8a9cb771fb83" providerId="ADAL" clId="{01E5B1CA-7BFC-4D64-B059-A708934EEA2D}" dt="2025-06-03T13:27:39.649" v="246" actId="1076"/>
          <ac:grpSpMkLst>
            <pc:docMk/>
            <pc:sldMk cId="3561484631" sldId="348"/>
            <ac:grpSpMk id="26" creationId="{6E93228A-243B-3CD8-3453-8CB4EBBEB131}"/>
          </ac:grpSpMkLst>
        </pc:grpChg>
        <pc:grpChg chg="add mod">
          <ac:chgData name="TRAINI FIORENZA" userId="97d4a18c-9fb5-42cd-ad9e-8a9cb771fb83" providerId="ADAL" clId="{01E5B1CA-7BFC-4D64-B059-A708934EEA2D}" dt="2025-06-03T13:28:05.928" v="255" actId="1076"/>
          <ac:grpSpMkLst>
            <pc:docMk/>
            <pc:sldMk cId="3561484631" sldId="348"/>
            <ac:grpSpMk id="31" creationId="{61CAD575-AF35-53D4-A73B-206F43D219E1}"/>
          </ac:grpSpMkLst>
        </pc:grpChg>
        <pc:picChg chg="mod modCrop">
          <ac:chgData name="TRAINI FIORENZA" userId="97d4a18c-9fb5-42cd-ad9e-8a9cb771fb83" providerId="ADAL" clId="{01E5B1CA-7BFC-4D64-B059-A708934EEA2D}" dt="2025-06-03T13:29:20.493" v="294" actId="1037"/>
          <ac:picMkLst>
            <pc:docMk/>
            <pc:sldMk cId="3561484631" sldId="348"/>
            <ac:picMk id="10" creationId="{5C7E379F-8945-3881-D983-81FF163AE09E}"/>
          </ac:picMkLst>
        </pc:picChg>
        <pc:picChg chg="mod modCrop">
          <ac:chgData name="TRAINI FIORENZA" userId="97d4a18c-9fb5-42cd-ad9e-8a9cb771fb83" providerId="ADAL" clId="{01E5B1CA-7BFC-4D64-B059-A708934EEA2D}" dt="2025-06-03T13:29:20.493" v="294" actId="1037"/>
          <ac:picMkLst>
            <pc:docMk/>
            <pc:sldMk cId="3561484631" sldId="348"/>
            <ac:picMk id="13" creationId="{996B73C7-C8C2-4F33-D130-64159F175885}"/>
          </ac:picMkLst>
        </pc:picChg>
        <pc:picChg chg="mod">
          <ac:chgData name="TRAINI FIORENZA" userId="97d4a18c-9fb5-42cd-ad9e-8a9cb771fb83" providerId="ADAL" clId="{01E5B1CA-7BFC-4D64-B059-A708934EEA2D}" dt="2025-06-03T13:27:43.277" v="247" actId="1076"/>
          <ac:picMkLst>
            <pc:docMk/>
            <pc:sldMk cId="3561484631" sldId="348"/>
            <ac:picMk id="15" creationId="{1ECB50E2-BF34-E96B-B615-39BB8FBD42F6}"/>
          </ac:picMkLst>
        </pc:picChg>
        <pc:picChg chg="mod ord">
          <ac:chgData name="TRAINI FIORENZA" userId="97d4a18c-9fb5-42cd-ad9e-8a9cb771fb83" providerId="ADAL" clId="{01E5B1CA-7BFC-4D64-B059-A708934EEA2D}" dt="2025-06-03T13:28:31.438" v="281" actId="1038"/>
          <ac:picMkLst>
            <pc:docMk/>
            <pc:sldMk cId="3561484631" sldId="348"/>
            <ac:picMk id="17" creationId="{D6FA371A-C3D2-C517-F9F8-915C2EBF57F8}"/>
          </ac:picMkLst>
        </pc:picChg>
        <pc:picChg chg="add del mod">
          <ac:chgData name="TRAINI FIORENZA" userId="97d4a18c-9fb5-42cd-ad9e-8a9cb771fb83" providerId="ADAL" clId="{01E5B1CA-7BFC-4D64-B059-A708934EEA2D}" dt="2025-06-03T11:15:20.217" v="88" actId="478"/>
          <ac:picMkLst>
            <pc:docMk/>
            <pc:sldMk cId="3561484631" sldId="348"/>
            <ac:picMk id="19" creationId="{47F32F58-6175-723C-BD71-2F6E3F79B559}"/>
          </ac:picMkLst>
        </pc:picChg>
        <pc:picChg chg="add del mod">
          <ac:chgData name="TRAINI FIORENZA" userId="97d4a18c-9fb5-42cd-ad9e-8a9cb771fb83" providerId="ADAL" clId="{01E5B1CA-7BFC-4D64-B059-A708934EEA2D}" dt="2025-06-03T11:16:07.122" v="96" actId="478"/>
          <ac:picMkLst>
            <pc:docMk/>
            <pc:sldMk cId="3561484631" sldId="348"/>
            <ac:picMk id="20" creationId="{7095D721-DB03-2540-5D04-D90E9E564310}"/>
          </ac:picMkLst>
        </pc:picChg>
        <pc:picChg chg="add mod modCrop">
          <ac:chgData name="TRAINI FIORENZA" userId="97d4a18c-9fb5-42cd-ad9e-8a9cb771fb83" providerId="ADAL" clId="{01E5B1CA-7BFC-4D64-B059-A708934EEA2D}" dt="2025-06-03T13:19:20.709" v="207" actId="164"/>
          <ac:picMkLst>
            <pc:docMk/>
            <pc:sldMk cId="3561484631" sldId="348"/>
            <ac:picMk id="24" creationId="{78BF9039-9EEE-C2FD-5BFF-426A021EF830}"/>
          </ac:picMkLst>
        </pc:picChg>
        <pc:picChg chg="add mod">
          <ac:chgData name="TRAINI FIORENZA" userId="97d4a18c-9fb5-42cd-ad9e-8a9cb771fb83" providerId="ADAL" clId="{01E5B1CA-7BFC-4D64-B059-A708934EEA2D}" dt="2025-06-03T13:26:32.779" v="232" actId="164"/>
          <ac:picMkLst>
            <pc:docMk/>
            <pc:sldMk cId="3561484631" sldId="348"/>
            <ac:picMk id="28" creationId="{E136155F-47C5-CF94-A94D-B8C7DA65C16A}"/>
          </ac:picMkLst>
        </pc:picChg>
        <pc:picChg chg="add mod modCrop">
          <ac:chgData name="TRAINI FIORENZA" userId="97d4a18c-9fb5-42cd-ad9e-8a9cb771fb83" providerId="ADAL" clId="{01E5B1CA-7BFC-4D64-B059-A708934EEA2D}" dt="2025-06-03T13:29:16.119" v="291" actId="1037"/>
          <ac:picMkLst>
            <pc:docMk/>
            <pc:sldMk cId="3561484631" sldId="348"/>
            <ac:picMk id="33" creationId="{2BE00602-37A9-D545-9A2B-595EFCC2650C}"/>
          </ac:picMkLst>
        </pc:picChg>
        <pc:picChg chg="add mod">
          <ac:chgData name="TRAINI FIORENZA" userId="97d4a18c-9fb5-42cd-ad9e-8a9cb771fb83" providerId="ADAL" clId="{01E5B1CA-7BFC-4D64-B059-A708934EEA2D}" dt="2025-06-03T13:29:06.591" v="284" actId="571"/>
          <ac:picMkLst>
            <pc:docMk/>
            <pc:sldMk cId="3561484631" sldId="348"/>
            <ac:picMk id="34" creationId="{C6F926EC-B8DA-2C82-65AE-E034629D23C0}"/>
          </ac:picMkLst>
        </pc:picChg>
        <pc:picChg chg="add mod">
          <ac:chgData name="TRAINI FIORENZA" userId="97d4a18c-9fb5-42cd-ad9e-8a9cb771fb83" providerId="ADAL" clId="{01E5B1CA-7BFC-4D64-B059-A708934EEA2D}" dt="2025-06-03T13:29:06.591" v="284" actId="571"/>
          <ac:picMkLst>
            <pc:docMk/>
            <pc:sldMk cId="3561484631" sldId="348"/>
            <ac:picMk id="35" creationId="{19EB74AB-2521-2CE7-2917-453C357DDE44}"/>
          </ac:picMkLst>
        </pc:picChg>
      </pc:sldChg>
      <pc:sldChg chg="addSp modSp mod">
        <pc:chgData name="TRAINI FIORENZA" userId="97d4a18c-9fb5-42cd-ad9e-8a9cb771fb83" providerId="ADAL" clId="{01E5B1CA-7BFC-4D64-B059-A708934EEA2D}" dt="2025-06-03T11:18:37.427" v="141" actId="1037"/>
        <pc:sldMkLst>
          <pc:docMk/>
          <pc:sldMk cId="1638342587" sldId="349"/>
        </pc:sldMkLst>
        <pc:spChg chg="add mod">
          <ac:chgData name="TRAINI FIORENZA" userId="97d4a18c-9fb5-42cd-ad9e-8a9cb771fb83" providerId="ADAL" clId="{01E5B1CA-7BFC-4D64-B059-A708934EEA2D}" dt="2025-06-03T11:17:04.654" v="105" actId="14100"/>
          <ac:spMkLst>
            <pc:docMk/>
            <pc:sldMk cId="1638342587" sldId="349"/>
            <ac:spMk id="6" creationId="{A261EE72-A36D-BBA8-3AEF-F0AA4EF6F427}"/>
          </ac:spMkLst>
        </pc:spChg>
        <pc:spChg chg="mod">
          <ac:chgData name="TRAINI FIORENZA" userId="97d4a18c-9fb5-42cd-ad9e-8a9cb771fb83" providerId="ADAL" clId="{01E5B1CA-7BFC-4D64-B059-A708934EEA2D}" dt="2025-06-03T11:17:52.030" v="114" actId="1076"/>
          <ac:spMkLst>
            <pc:docMk/>
            <pc:sldMk cId="1638342587" sldId="349"/>
            <ac:spMk id="20" creationId="{357374E4-A66C-F20D-F512-ED04DA010747}"/>
          </ac:spMkLst>
        </pc:spChg>
        <pc:spChg chg="mod">
          <ac:chgData name="TRAINI FIORENZA" userId="97d4a18c-9fb5-42cd-ad9e-8a9cb771fb83" providerId="ADAL" clId="{01E5B1CA-7BFC-4D64-B059-A708934EEA2D}" dt="2025-06-03T11:17:52.030" v="114" actId="1076"/>
          <ac:spMkLst>
            <pc:docMk/>
            <pc:sldMk cId="1638342587" sldId="349"/>
            <ac:spMk id="22" creationId="{F49CF575-B772-5857-FACD-1020E9EDD3AB}"/>
          </ac:spMkLst>
        </pc:spChg>
        <pc:picChg chg="mod modCrop">
          <ac:chgData name="TRAINI FIORENZA" userId="97d4a18c-9fb5-42cd-ad9e-8a9cb771fb83" providerId="ADAL" clId="{01E5B1CA-7BFC-4D64-B059-A708934EEA2D}" dt="2025-06-03T11:18:37.427" v="141" actId="1037"/>
          <ac:picMkLst>
            <pc:docMk/>
            <pc:sldMk cId="1638342587" sldId="349"/>
            <ac:picMk id="15" creationId="{A910141F-6D76-FF53-E37D-3D573DA6A43B}"/>
          </ac:picMkLst>
        </pc:picChg>
        <pc:picChg chg="mod">
          <ac:chgData name="TRAINI FIORENZA" userId="97d4a18c-9fb5-42cd-ad9e-8a9cb771fb83" providerId="ADAL" clId="{01E5B1CA-7BFC-4D64-B059-A708934EEA2D}" dt="2025-06-03T11:17:52.030" v="114" actId="1076"/>
          <ac:picMkLst>
            <pc:docMk/>
            <pc:sldMk cId="1638342587" sldId="349"/>
            <ac:picMk id="21" creationId="{9992A237-2679-7CA0-6476-278DD6B87112}"/>
          </ac:picMkLst>
        </pc:picChg>
        <pc:picChg chg="add mod">
          <ac:chgData name="TRAINI FIORENZA" userId="97d4a18c-9fb5-42cd-ad9e-8a9cb771fb83" providerId="ADAL" clId="{01E5B1CA-7BFC-4D64-B059-A708934EEA2D}" dt="2025-06-03T11:18:28.131" v="136" actId="1037"/>
          <ac:picMkLst>
            <pc:docMk/>
            <pc:sldMk cId="1638342587" sldId="349"/>
            <ac:picMk id="2049" creationId="{58355475-5D85-FD18-B374-0616E65B4C3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FE731-46A2-46A5-9AD2-A416FE8CEE67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669B9-D8F4-4B71-AFE9-98769337994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809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BD0BD-8420-46F9-8257-B8F286606235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64B0E-3DDE-4A0E-88A9-3A41651A45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10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2688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577975"/>
            <a:ext cx="11176621" cy="42275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 dirty="0"/>
              <a:t>Testo Calibri 20pt</a:t>
            </a:r>
          </a:p>
          <a:p>
            <a:pPr lvl="1"/>
            <a:r>
              <a:rPr lang="it-IT" dirty="0"/>
              <a:t>Secondo livello 18pt</a:t>
            </a:r>
          </a:p>
          <a:p>
            <a:pPr lvl="2"/>
            <a:r>
              <a:rPr lang="it-IT" dirty="0"/>
              <a:t>Terzo livello 16pt</a:t>
            </a:r>
          </a:p>
          <a:p>
            <a:pPr lvl="3"/>
            <a:r>
              <a:rPr lang="it-IT" dirty="0"/>
              <a:t>Quarto livello 14pt</a:t>
            </a:r>
          </a:p>
          <a:p>
            <a:pPr lvl="4"/>
            <a:r>
              <a:rPr lang="it-IT" dirty="0"/>
              <a:t>Quinto livello 12pt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D133B50C-5A35-8635-52DD-37B30CFFE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1E7DD827-ED5B-0586-3D4D-2C9FC457B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3241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magin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5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1"/>
            <a:ext cx="11176000" cy="203199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190503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sot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4956"/>
            <a:ext cx="11176620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Contenuto multimediale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4DC8E637-AAF5-2533-8FAF-E4451E9FB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AAD7DE2A-CF9D-506B-2103-47C55390D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865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Sottotitolo pt2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60352"/>
            <a:ext cx="11176620" cy="42451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Contenuto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750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spcBef>
                <a:spcPts val="1200"/>
              </a:spcBef>
              <a:defRPr lang="it-IT" sz="22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22pt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A022C6-DD95-D62C-185D-E933A6220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089717AB-5AF4-6BB3-42DF-A22309933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163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FF9E14-08A9-2092-FC1F-1A85936973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A8AFFF-BFC0-5835-9159-83AE19838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28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616801-49F2-A950-4A7A-10B035FA3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9A1C6F-29F7-D26B-49BE-17AFDD04F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6351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07368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07368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183743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183743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960119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960119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16pt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E98D85-21D4-63C7-E641-A790846D26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2AC673-8EF5-D2EC-E7C1-3E3E5DB0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983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3">
            <a:extLst>
              <a:ext uri="{FF2B5EF4-FFF2-40B4-BE49-F238E27FC236}">
                <a16:creationId xmlns:a16="http://schemas.microsoft.com/office/drawing/2014/main" id="{4382356A-0A89-AD5A-E774-646E5444C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BCB60952-B5E5-7265-1FA9-78C174360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241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SO1_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ttangolo 1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466584B-8BD1-48B2-BD0C-DC7DD5380BEF}"/>
                </a:ext>
              </a:extLst>
            </p:cNvPr>
            <p:cNvSpPr/>
            <p:nvPr userDrawn="1"/>
          </p:nvSpPr>
          <p:spPr>
            <a:xfrm>
              <a:off x="11718170" y="0"/>
              <a:ext cx="47288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E93527B5-7425-47AC-89C0-2B32AE60168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1786074" y="90427"/>
              <a:ext cx="346160" cy="234428"/>
              <a:chOff x="-560" y="-1287"/>
              <a:chExt cx="6379" cy="4320"/>
            </a:xfrm>
          </p:grpSpPr>
          <p:sp>
            <p:nvSpPr>
              <p:cNvPr id="24" name="AutoShape 3">
                <a:extLst>
                  <a:ext uri="{FF2B5EF4-FFF2-40B4-BE49-F238E27FC236}">
                    <a16:creationId xmlns:a16="http://schemas.microsoft.com/office/drawing/2014/main" id="{85DBAE22-A53B-46F6-A1C2-9F9E40807B3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B355A452-2788-4C68-9C15-CC51FD59A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0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B83AE660-1A7F-4C22-9AF1-535B2E94E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0" y="423"/>
                <a:ext cx="5536" cy="2610"/>
              </a:xfrm>
              <a:custGeom>
                <a:avLst/>
                <a:gdLst>
                  <a:gd name="T0" fmla="*/ 5536 w 5536"/>
                  <a:gd name="T1" fmla="*/ 0 h 2610"/>
                  <a:gd name="T2" fmla="*/ 5470 w 5536"/>
                  <a:gd name="T3" fmla="*/ 127 h 2610"/>
                  <a:gd name="T4" fmla="*/ 5449 w 5536"/>
                  <a:gd name="T5" fmla="*/ 139 h 2610"/>
                  <a:gd name="T6" fmla="*/ 5061 w 5536"/>
                  <a:gd name="T7" fmla="*/ 164 h 2610"/>
                  <a:gd name="T8" fmla="*/ 4881 w 5536"/>
                  <a:gd name="T9" fmla="*/ 189 h 2610"/>
                  <a:gd name="T10" fmla="*/ 4722 w 5536"/>
                  <a:gd name="T11" fmla="*/ 247 h 2610"/>
                  <a:gd name="T12" fmla="*/ 4585 w 5536"/>
                  <a:gd name="T13" fmla="*/ 336 h 2610"/>
                  <a:gd name="T14" fmla="*/ 4471 w 5536"/>
                  <a:gd name="T15" fmla="*/ 460 h 2610"/>
                  <a:gd name="T16" fmla="*/ 4380 w 5536"/>
                  <a:gd name="T17" fmla="*/ 618 h 2610"/>
                  <a:gd name="T18" fmla="*/ 4338 w 5536"/>
                  <a:gd name="T19" fmla="*/ 757 h 2610"/>
                  <a:gd name="T20" fmla="*/ 4318 w 5536"/>
                  <a:gd name="T21" fmla="*/ 902 h 2610"/>
                  <a:gd name="T22" fmla="*/ 4305 w 5536"/>
                  <a:gd name="T23" fmla="*/ 1107 h 2610"/>
                  <a:gd name="T24" fmla="*/ 4278 w 5536"/>
                  <a:gd name="T25" fmla="*/ 1312 h 2610"/>
                  <a:gd name="T26" fmla="*/ 4208 w 5536"/>
                  <a:gd name="T27" fmla="*/ 1538 h 2610"/>
                  <a:gd name="T28" fmla="*/ 4100 w 5536"/>
                  <a:gd name="T29" fmla="*/ 1768 h 2610"/>
                  <a:gd name="T30" fmla="*/ 3963 w 5536"/>
                  <a:gd name="T31" fmla="*/ 1971 h 2610"/>
                  <a:gd name="T32" fmla="*/ 3800 w 5536"/>
                  <a:gd name="T33" fmla="*/ 2146 h 2610"/>
                  <a:gd name="T34" fmla="*/ 3609 w 5536"/>
                  <a:gd name="T35" fmla="*/ 2293 h 2610"/>
                  <a:gd name="T36" fmla="*/ 3391 w 5536"/>
                  <a:gd name="T37" fmla="*/ 2413 h 2610"/>
                  <a:gd name="T38" fmla="*/ 3145 w 5536"/>
                  <a:gd name="T39" fmla="*/ 2504 h 2610"/>
                  <a:gd name="T40" fmla="*/ 2911 w 5536"/>
                  <a:gd name="T41" fmla="*/ 2552 h 2610"/>
                  <a:gd name="T42" fmla="*/ 2671 w 5536"/>
                  <a:gd name="T43" fmla="*/ 2585 h 2610"/>
                  <a:gd name="T44" fmla="*/ 2378 w 5536"/>
                  <a:gd name="T45" fmla="*/ 2608 h 2610"/>
                  <a:gd name="T46" fmla="*/ 2084 w 5536"/>
                  <a:gd name="T47" fmla="*/ 2608 h 2610"/>
                  <a:gd name="T48" fmla="*/ 54 w 5536"/>
                  <a:gd name="T49" fmla="*/ 2608 h 2610"/>
                  <a:gd name="T50" fmla="*/ 0 w 5536"/>
                  <a:gd name="T51" fmla="*/ 2608 h 2610"/>
                  <a:gd name="T52" fmla="*/ 64 w 5536"/>
                  <a:gd name="T53" fmla="*/ 2477 h 2610"/>
                  <a:gd name="T54" fmla="*/ 93 w 5536"/>
                  <a:gd name="T55" fmla="*/ 2436 h 2610"/>
                  <a:gd name="T56" fmla="*/ 143 w 5536"/>
                  <a:gd name="T57" fmla="*/ 2426 h 2610"/>
                  <a:gd name="T58" fmla="*/ 1098 w 5536"/>
                  <a:gd name="T59" fmla="*/ 2419 h 2610"/>
                  <a:gd name="T60" fmla="*/ 1469 w 5536"/>
                  <a:gd name="T61" fmla="*/ 2396 h 2610"/>
                  <a:gd name="T62" fmla="*/ 1753 w 5536"/>
                  <a:gd name="T63" fmla="*/ 2368 h 2610"/>
                  <a:gd name="T64" fmla="*/ 1947 w 5536"/>
                  <a:gd name="T65" fmla="*/ 2336 h 2610"/>
                  <a:gd name="T66" fmla="*/ 2155 w 5536"/>
                  <a:gd name="T67" fmla="*/ 2268 h 2610"/>
                  <a:gd name="T68" fmla="*/ 2362 w 5536"/>
                  <a:gd name="T69" fmla="*/ 2162 h 2610"/>
                  <a:gd name="T70" fmla="*/ 2540 w 5536"/>
                  <a:gd name="T71" fmla="*/ 2028 h 2610"/>
                  <a:gd name="T72" fmla="*/ 2687 w 5536"/>
                  <a:gd name="T73" fmla="*/ 1866 h 2610"/>
                  <a:gd name="T74" fmla="*/ 2807 w 5536"/>
                  <a:gd name="T75" fmla="*/ 1675 h 2610"/>
                  <a:gd name="T76" fmla="*/ 2896 w 5536"/>
                  <a:gd name="T77" fmla="*/ 1453 h 2610"/>
                  <a:gd name="T78" fmla="*/ 3064 w 5536"/>
                  <a:gd name="T79" fmla="*/ 881 h 2610"/>
                  <a:gd name="T80" fmla="*/ 3108 w 5536"/>
                  <a:gd name="T81" fmla="*/ 732 h 2610"/>
                  <a:gd name="T82" fmla="*/ 3170 w 5536"/>
                  <a:gd name="T83" fmla="*/ 591 h 2610"/>
                  <a:gd name="T84" fmla="*/ 3290 w 5536"/>
                  <a:gd name="T85" fmla="*/ 423 h 2610"/>
                  <a:gd name="T86" fmla="*/ 3431 w 5536"/>
                  <a:gd name="T87" fmla="*/ 288 h 2610"/>
                  <a:gd name="T88" fmla="*/ 3595 w 5536"/>
                  <a:gd name="T89" fmla="*/ 187 h 2610"/>
                  <a:gd name="T90" fmla="*/ 3785 w 5536"/>
                  <a:gd name="T91" fmla="*/ 122 h 2610"/>
                  <a:gd name="T92" fmla="*/ 4003 w 5536"/>
                  <a:gd name="T93" fmla="*/ 91 h 2610"/>
                  <a:gd name="T94" fmla="*/ 4235 w 5536"/>
                  <a:gd name="T95" fmla="*/ 79 h 2610"/>
                  <a:gd name="T96" fmla="*/ 5498 w 5536"/>
                  <a:gd name="T97" fmla="*/ 0 h 2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6" h="2610">
                    <a:moveTo>
                      <a:pt x="5515" y="0"/>
                    </a:moveTo>
                    <a:lnTo>
                      <a:pt x="5536" y="0"/>
                    </a:lnTo>
                    <a:lnTo>
                      <a:pt x="5503" y="66"/>
                    </a:lnTo>
                    <a:lnTo>
                      <a:pt x="5470" y="127"/>
                    </a:lnTo>
                    <a:lnTo>
                      <a:pt x="5463" y="135"/>
                    </a:lnTo>
                    <a:lnTo>
                      <a:pt x="5449" y="139"/>
                    </a:lnTo>
                    <a:lnTo>
                      <a:pt x="5436" y="141"/>
                    </a:lnTo>
                    <a:lnTo>
                      <a:pt x="5061" y="164"/>
                    </a:lnTo>
                    <a:lnTo>
                      <a:pt x="4968" y="172"/>
                    </a:lnTo>
                    <a:lnTo>
                      <a:pt x="4881" y="189"/>
                    </a:lnTo>
                    <a:lnTo>
                      <a:pt x="4798" y="214"/>
                    </a:lnTo>
                    <a:lnTo>
                      <a:pt x="4722" y="247"/>
                    </a:lnTo>
                    <a:lnTo>
                      <a:pt x="4651" y="288"/>
                    </a:lnTo>
                    <a:lnTo>
                      <a:pt x="4585" y="336"/>
                    </a:lnTo>
                    <a:lnTo>
                      <a:pt x="4525" y="394"/>
                    </a:lnTo>
                    <a:lnTo>
                      <a:pt x="4471" y="460"/>
                    </a:lnTo>
                    <a:lnTo>
                      <a:pt x="4423" y="535"/>
                    </a:lnTo>
                    <a:lnTo>
                      <a:pt x="4380" y="618"/>
                    </a:lnTo>
                    <a:lnTo>
                      <a:pt x="4353" y="686"/>
                    </a:lnTo>
                    <a:lnTo>
                      <a:pt x="4338" y="757"/>
                    </a:lnTo>
                    <a:lnTo>
                      <a:pt x="4326" y="829"/>
                    </a:lnTo>
                    <a:lnTo>
                      <a:pt x="4318" y="902"/>
                    </a:lnTo>
                    <a:lnTo>
                      <a:pt x="4311" y="1004"/>
                    </a:lnTo>
                    <a:lnTo>
                      <a:pt x="4305" y="1107"/>
                    </a:lnTo>
                    <a:lnTo>
                      <a:pt x="4295" y="1209"/>
                    </a:lnTo>
                    <a:lnTo>
                      <a:pt x="4278" y="1312"/>
                    </a:lnTo>
                    <a:lnTo>
                      <a:pt x="4253" y="1412"/>
                    </a:lnTo>
                    <a:lnTo>
                      <a:pt x="4208" y="1538"/>
                    </a:lnTo>
                    <a:lnTo>
                      <a:pt x="4158" y="1656"/>
                    </a:lnTo>
                    <a:lnTo>
                      <a:pt x="4100" y="1768"/>
                    </a:lnTo>
                    <a:lnTo>
                      <a:pt x="4034" y="1872"/>
                    </a:lnTo>
                    <a:lnTo>
                      <a:pt x="3963" y="1971"/>
                    </a:lnTo>
                    <a:lnTo>
                      <a:pt x="3885" y="2061"/>
                    </a:lnTo>
                    <a:lnTo>
                      <a:pt x="3800" y="2146"/>
                    </a:lnTo>
                    <a:lnTo>
                      <a:pt x="3708" y="2224"/>
                    </a:lnTo>
                    <a:lnTo>
                      <a:pt x="3609" y="2293"/>
                    </a:lnTo>
                    <a:lnTo>
                      <a:pt x="3503" y="2357"/>
                    </a:lnTo>
                    <a:lnTo>
                      <a:pt x="3391" y="2413"/>
                    </a:lnTo>
                    <a:lnTo>
                      <a:pt x="3271" y="2461"/>
                    </a:lnTo>
                    <a:lnTo>
                      <a:pt x="3145" y="2504"/>
                    </a:lnTo>
                    <a:lnTo>
                      <a:pt x="3029" y="2533"/>
                    </a:lnTo>
                    <a:lnTo>
                      <a:pt x="2911" y="2552"/>
                    </a:lnTo>
                    <a:lnTo>
                      <a:pt x="2791" y="2569"/>
                    </a:lnTo>
                    <a:lnTo>
                      <a:pt x="2671" y="2585"/>
                    </a:lnTo>
                    <a:lnTo>
                      <a:pt x="2525" y="2602"/>
                    </a:lnTo>
                    <a:lnTo>
                      <a:pt x="2378" y="2608"/>
                    </a:lnTo>
                    <a:lnTo>
                      <a:pt x="2231" y="2610"/>
                    </a:lnTo>
                    <a:lnTo>
                      <a:pt x="2084" y="2608"/>
                    </a:lnTo>
                    <a:lnTo>
                      <a:pt x="1937" y="2608"/>
                    </a:lnTo>
                    <a:lnTo>
                      <a:pt x="54" y="2608"/>
                    </a:lnTo>
                    <a:lnTo>
                      <a:pt x="0" y="2608"/>
                    </a:lnTo>
                    <a:lnTo>
                      <a:pt x="0" y="2608"/>
                    </a:lnTo>
                    <a:lnTo>
                      <a:pt x="33" y="2540"/>
                    </a:lnTo>
                    <a:lnTo>
                      <a:pt x="64" y="2477"/>
                    </a:lnTo>
                    <a:lnTo>
                      <a:pt x="75" y="2452"/>
                    </a:lnTo>
                    <a:lnTo>
                      <a:pt x="93" y="2436"/>
                    </a:lnTo>
                    <a:lnTo>
                      <a:pt x="114" y="2428"/>
                    </a:lnTo>
                    <a:lnTo>
                      <a:pt x="143" y="2426"/>
                    </a:lnTo>
                    <a:lnTo>
                      <a:pt x="621" y="2426"/>
                    </a:lnTo>
                    <a:lnTo>
                      <a:pt x="1098" y="2419"/>
                    </a:lnTo>
                    <a:lnTo>
                      <a:pt x="1284" y="2409"/>
                    </a:lnTo>
                    <a:lnTo>
                      <a:pt x="1469" y="2396"/>
                    </a:lnTo>
                    <a:lnTo>
                      <a:pt x="1655" y="2378"/>
                    </a:lnTo>
                    <a:lnTo>
                      <a:pt x="1753" y="2368"/>
                    </a:lnTo>
                    <a:lnTo>
                      <a:pt x="1850" y="2355"/>
                    </a:lnTo>
                    <a:lnTo>
                      <a:pt x="1947" y="2336"/>
                    </a:lnTo>
                    <a:lnTo>
                      <a:pt x="2043" y="2311"/>
                    </a:lnTo>
                    <a:lnTo>
                      <a:pt x="2155" y="2268"/>
                    </a:lnTo>
                    <a:lnTo>
                      <a:pt x="2264" y="2218"/>
                    </a:lnTo>
                    <a:lnTo>
                      <a:pt x="2362" y="2162"/>
                    </a:lnTo>
                    <a:lnTo>
                      <a:pt x="2455" y="2098"/>
                    </a:lnTo>
                    <a:lnTo>
                      <a:pt x="2540" y="2028"/>
                    </a:lnTo>
                    <a:lnTo>
                      <a:pt x="2617" y="1951"/>
                    </a:lnTo>
                    <a:lnTo>
                      <a:pt x="2687" y="1866"/>
                    </a:lnTo>
                    <a:lnTo>
                      <a:pt x="2751" y="1773"/>
                    </a:lnTo>
                    <a:lnTo>
                      <a:pt x="2807" y="1675"/>
                    </a:lnTo>
                    <a:lnTo>
                      <a:pt x="2855" y="1569"/>
                    </a:lnTo>
                    <a:lnTo>
                      <a:pt x="2896" y="1453"/>
                    </a:lnTo>
                    <a:lnTo>
                      <a:pt x="2983" y="1167"/>
                    </a:lnTo>
                    <a:lnTo>
                      <a:pt x="3064" y="881"/>
                    </a:lnTo>
                    <a:lnTo>
                      <a:pt x="3085" y="805"/>
                    </a:lnTo>
                    <a:lnTo>
                      <a:pt x="3108" y="732"/>
                    </a:lnTo>
                    <a:lnTo>
                      <a:pt x="3135" y="661"/>
                    </a:lnTo>
                    <a:lnTo>
                      <a:pt x="3170" y="591"/>
                    </a:lnTo>
                    <a:lnTo>
                      <a:pt x="3226" y="502"/>
                    </a:lnTo>
                    <a:lnTo>
                      <a:pt x="3290" y="423"/>
                    </a:lnTo>
                    <a:lnTo>
                      <a:pt x="3358" y="351"/>
                    </a:lnTo>
                    <a:lnTo>
                      <a:pt x="3431" y="288"/>
                    </a:lnTo>
                    <a:lnTo>
                      <a:pt x="3510" y="234"/>
                    </a:lnTo>
                    <a:lnTo>
                      <a:pt x="3595" y="187"/>
                    </a:lnTo>
                    <a:lnTo>
                      <a:pt x="3688" y="151"/>
                    </a:lnTo>
                    <a:lnTo>
                      <a:pt x="3785" y="122"/>
                    </a:lnTo>
                    <a:lnTo>
                      <a:pt x="3887" y="102"/>
                    </a:lnTo>
                    <a:lnTo>
                      <a:pt x="4003" y="91"/>
                    </a:lnTo>
                    <a:lnTo>
                      <a:pt x="4119" y="85"/>
                    </a:lnTo>
                    <a:lnTo>
                      <a:pt x="4235" y="79"/>
                    </a:lnTo>
                    <a:lnTo>
                      <a:pt x="4923" y="35"/>
                    </a:lnTo>
                    <a:lnTo>
                      <a:pt x="5498" y="0"/>
                    </a:lnTo>
                    <a:lnTo>
                      <a:pt x="5515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0BE6F8E9-24BA-47B8-9CCD-E18AD0A4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" y="-1283"/>
                <a:ext cx="4960" cy="1437"/>
              </a:xfrm>
              <a:custGeom>
                <a:avLst/>
                <a:gdLst>
                  <a:gd name="T0" fmla="*/ 4896 w 4960"/>
                  <a:gd name="T1" fmla="*/ 0 h 1437"/>
                  <a:gd name="T2" fmla="*/ 4960 w 4960"/>
                  <a:gd name="T3" fmla="*/ 0 h 1437"/>
                  <a:gd name="T4" fmla="*/ 4935 w 4960"/>
                  <a:gd name="T5" fmla="*/ 46 h 1437"/>
                  <a:gd name="T6" fmla="*/ 4912 w 4960"/>
                  <a:gd name="T7" fmla="*/ 89 h 1437"/>
                  <a:gd name="T8" fmla="*/ 4892 w 4960"/>
                  <a:gd name="T9" fmla="*/ 131 h 1437"/>
                  <a:gd name="T10" fmla="*/ 4879 w 4960"/>
                  <a:gd name="T11" fmla="*/ 162 h 1437"/>
                  <a:gd name="T12" fmla="*/ 4860 w 4960"/>
                  <a:gd name="T13" fmla="*/ 181 h 1437"/>
                  <a:gd name="T14" fmla="*/ 4838 w 4960"/>
                  <a:gd name="T15" fmla="*/ 195 h 1437"/>
                  <a:gd name="T16" fmla="*/ 4809 w 4960"/>
                  <a:gd name="T17" fmla="*/ 201 h 1437"/>
                  <a:gd name="T18" fmla="*/ 4776 w 4960"/>
                  <a:gd name="T19" fmla="*/ 203 h 1437"/>
                  <a:gd name="T20" fmla="*/ 4287 w 4960"/>
                  <a:gd name="T21" fmla="*/ 201 h 1437"/>
                  <a:gd name="T22" fmla="*/ 3798 w 4960"/>
                  <a:gd name="T23" fmla="*/ 203 h 1437"/>
                  <a:gd name="T24" fmla="*/ 3590 w 4960"/>
                  <a:gd name="T25" fmla="*/ 207 h 1437"/>
                  <a:gd name="T26" fmla="*/ 3381 w 4960"/>
                  <a:gd name="T27" fmla="*/ 216 h 1437"/>
                  <a:gd name="T28" fmla="*/ 3172 w 4960"/>
                  <a:gd name="T29" fmla="*/ 234 h 1437"/>
                  <a:gd name="T30" fmla="*/ 2965 w 4960"/>
                  <a:gd name="T31" fmla="*/ 261 h 1437"/>
                  <a:gd name="T32" fmla="*/ 2826 w 4960"/>
                  <a:gd name="T33" fmla="*/ 284 h 1437"/>
                  <a:gd name="T34" fmla="*/ 2689 w 4960"/>
                  <a:gd name="T35" fmla="*/ 313 h 1437"/>
                  <a:gd name="T36" fmla="*/ 2554 w 4960"/>
                  <a:gd name="T37" fmla="*/ 350 h 1437"/>
                  <a:gd name="T38" fmla="*/ 2420 w 4960"/>
                  <a:gd name="T39" fmla="*/ 394 h 1437"/>
                  <a:gd name="T40" fmla="*/ 2289 w 4960"/>
                  <a:gd name="T41" fmla="*/ 446 h 1437"/>
                  <a:gd name="T42" fmla="*/ 2161 w 4960"/>
                  <a:gd name="T43" fmla="*/ 508 h 1437"/>
                  <a:gd name="T44" fmla="*/ 2047 w 4960"/>
                  <a:gd name="T45" fmla="*/ 576 h 1437"/>
                  <a:gd name="T46" fmla="*/ 1941 w 4960"/>
                  <a:gd name="T47" fmla="*/ 651 h 1437"/>
                  <a:gd name="T48" fmla="*/ 1840 w 4960"/>
                  <a:gd name="T49" fmla="*/ 734 h 1437"/>
                  <a:gd name="T50" fmla="*/ 1746 w 4960"/>
                  <a:gd name="T51" fmla="*/ 823 h 1437"/>
                  <a:gd name="T52" fmla="*/ 1660 w 4960"/>
                  <a:gd name="T53" fmla="*/ 921 h 1437"/>
                  <a:gd name="T54" fmla="*/ 1579 w 4960"/>
                  <a:gd name="T55" fmla="*/ 1026 h 1437"/>
                  <a:gd name="T56" fmla="*/ 1496 w 4960"/>
                  <a:gd name="T57" fmla="*/ 1151 h 1437"/>
                  <a:gd name="T58" fmla="*/ 1417 w 4960"/>
                  <a:gd name="T59" fmla="*/ 1281 h 1437"/>
                  <a:gd name="T60" fmla="*/ 1338 w 4960"/>
                  <a:gd name="T61" fmla="*/ 1410 h 1437"/>
                  <a:gd name="T62" fmla="*/ 1326 w 4960"/>
                  <a:gd name="T63" fmla="*/ 1426 h 1437"/>
                  <a:gd name="T64" fmla="*/ 1313 w 4960"/>
                  <a:gd name="T65" fmla="*/ 1433 h 1437"/>
                  <a:gd name="T66" fmla="*/ 1295 w 4960"/>
                  <a:gd name="T67" fmla="*/ 1437 h 1437"/>
                  <a:gd name="T68" fmla="*/ 37 w 4960"/>
                  <a:gd name="T69" fmla="*/ 1437 h 1437"/>
                  <a:gd name="T70" fmla="*/ 21 w 4960"/>
                  <a:gd name="T71" fmla="*/ 1435 h 1437"/>
                  <a:gd name="T72" fmla="*/ 0 w 4960"/>
                  <a:gd name="T73" fmla="*/ 1435 h 1437"/>
                  <a:gd name="T74" fmla="*/ 64 w 4960"/>
                  <a:gd name="T75" fmla="*/ 1310 h 1437"/>
                  <a:gd name="T76" fmla="*/ 126 w 4960"/>
                  <a:gd name="T77" fmla="*/ 1186 h 1437"/>
                  <a:gd name="T78" fmla="*/ 186 w 4960"/>
                  <a:gd name="T79" fmla="*/ 1061 h 1437"/>
                  <a:gd name="T80" fmla="*/ 247 w 4960"/>
                  <a:gd name="T81" fmla="*/ 937 h 1437"/>
                  <a:gd name="T82" fmla="*/ 315 w 4960"/>
                  <a:gd name="T83" fmla="*/ 817 h 1437"/>
                  <a:gd name="T84" fmla="*/ 389 w 4960"/>
                  <a:gd name="T85" fmla="*/ 701 h 1437"/>
                  <a:gd name="T86" fmla="*/ 458 w 4960"/>
                  <a:gd name="T87" fmla="*/ 607 h 1437"/>
                  <a:gd name="T88" fmla="*/ 533 w 4960"/>
                  <a:gd name="T89" fmla="*/ 520 h 1437"/>
                  <a:gd name="T90" fmla="*/ 615 w 4960"/>
                  <a:gd name="T91" fmla="*/ 440 h 1437"/>
                  <a:gd name="T92" fmla="*/ 700 w 4960"/>
                  <a:gd name="T93" fmla="*/ 367 h 1437"/>
                  <a:gd name="T94" fmla="*/ 791 w 4960"/>
                  <a:gd name="T95" fmla="*/ 301 h 1437"/>
                  <a:gd name="T96" fmla="*/ 887 w 4960"/>
                  <a:gd name="T97" fmla="*/ 243 h 1437"/>
                  <a:gd name="T98" fmla="*/ 990 w 4960"/>
                  <a:gd name="T99" fmla="*/ 191 h 1437"/>
                  <a:gd name="T100" fmla="*/ 1096 w 4960"/>
                  <a:gd name="T101" fmla="*/ 147 h 1437"/>
                  <a:gd name="T102" fmla="*/ 1206 w 4960"/>
                  <a:gd name="T103" fmla="*/ 108 h 1437"/>
                  <a:gd name="T104" fmla="*/ 1351 w 4960"/>
                  <a:gd name="T105" fmla="*/ 69 h 1437"/>
                  <a:gd name="T106" fmla="*/ 1496 w 4960"/>
                  <a:gd name="T107" fmla="*/ 40 h 1437"/>
                  <a:gd name="T108" fmla="*/ 1645 w 4960"/>
                  <a:gd name="T109" fmla="*/ 21 h 1437"/>
                  <a:gd name="T110" fmla="*/ 1794 w 4960"/>
                  <a:gd name="T111" fmla="*/ 10 h 1437"/>
                  <a:gd name="T112" fmla="*/ 1954 w 4960"/>
                  <a:gd name="T113" fmla="*/ 4 h 1437"/>
                  <a:gd name="T114" fmla="*/ 2117 w 4960"/>
                  <a:gd name="T115" fmla="*/ 2 h 1437"/>
                  <a:gd name="T116" fmla="*/ 4896 w 4960"/>
                  <a:gd name="T117" fmla="*/ 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60" h="1437">
                    <a:moveTo>
                      <a:pt x="4896" y="0"/>
                    </a:moveTo>
                    <a:lnTo>
                      <a:pt x="4960" y="0"/>
                    </a:lnTo>
                    <a:lnTo>
                      <a:pt x="4935" y="46"/>
                    </a:lnTo>
                    <a:lnTo>
                      <a:pt x="4912" y="89"/>
                    </a:lnTo>
                    <a:lnTo>
                      <a:pt x="4892" y="131"/>
                    </a:lnTo>
                    <a:lnTo>
                      <a:pt x="4879" y="162"/>
                    </a:lnTo>
                    <a:lnTo>
                      <a:pt x="4860" y="181"/>
                    </a:lnTo>
                    <a:lnTo>
                      <a:pt x="4838" y="195"/>
                    </a:lnTo>
                    <a:lnTo>
                      <a:pt x="4809" y="201"/>
                    </a:lnTo>
                    <a:lnTo>
                      <a:pt x="4776" y="203"/>
                    </a:lnTo>
                    <a:lnTo>
                      <a:pt x="4287" y="201"/>
                    </a:lnTo>
                    <a:lnTo>
                      <a:pt x="3798" y="203"/>
                    </a:lnTo>
                    <a:lnTo>
                      <a:pt x="3590" y="207"/>
                    </a:lnTo>
                    <a:lnTo>
                      <a:pt x="3381" y="216"/>
                    </a:lnTo>
                    <a:lnTo>
                      <a:pt x="3172" y="234"/>
                    </a:lnTo>
                    <a:lnTo>
                      <a:pt x="2965" y="261"/>
                    </a:lnTo>
                    <a:lnTo>
                      <a:pt x="2826" y="284"/>
                    </a:lnTo>
                    <a:lnTo>
                      <a:pt x="2689" y="313"/>
                    </a:lnTo>
                    <a:lnTo>
                      <a:pt x="2554" y="350"/>
                    </a:lnTo>
                    <a:lnTo>
                      <a:pt x="2420" y="394"/>
                    </a:lnTo>
                    <a:lnTo>
                      <a:pt x="2289" y="446"/>
                    </a:lnTo>
                    <a:lnTo>
                      <a:pt x="2161" y="508"/>
                    </a:lnTo>
                    <a:lnTo>
                      <a:pt x="2047" y="576"/>
                    </a:lnTo>
                    <a:lnTo>
                      <a:pt x="1941" y="651"/>
                    </a:lnTo>
                    <a:lnTo>
                      <a:pt x="1840" y="734"/>
                    </a:lnTo>
                    <a:lnTo>
                      <a:pt x="1746" y="823"/>
                    </a:lnTo>
                    <a:lnTo>
                      <a:pt x="1660" y="921"/>
                    </a:lnTo>
                    <a:lnTo>
                      <a:pt x="1579" y="1026"/>
                    </a:lnTo>
                    <a:lnTo>
                      <a:pt x="1496" y="1151"/>
                    </a:lnTo>
                    <a:lnTo>
                      <a:pt x="1417" y="1281"/>
                    </a:lnTo>
                    <a:lnTo>
                      <a:pt x="1338" y="1410"/>
                    </a:lnTo>
                    <a:lnTo>
                      <a:pt x="1326" y="1426"/>
                    </a:lnTo>
                    <a:lnTo>
                      <a:pt x="1313" y="1433"/>
                    </a:lnTo>
                    <a:lnTo>
                      <a:pt x="1295" y="1437"/>
                    </a:lnTo>
                    <a:lnTo>
                      <a:pt x="37" y="1437"/>
                    </a:lnTo>
                    <a:lnTo>
                      <a:pt x="21" y="1435"/>
                    </a:lnTo>
                    <a:lnTo>
                      <a:pt x="0" y="1435"/>
                    </a:lnTo>
                    <a:lnTo>
                      <a:pt x="64" y="1310"/>
                    </a:lnTo>
                    <a:lnTo>
                      <a:pt x="126" y="1186"/>
                    </a:lnTo>
                    <a:lnTo>
                      <a:pt x="186" y="1061"/>
                    </a:lnTo>
                    <a:lnTo>
                      <a:pt x="247" y="937"/>
                    </a:lnTo>
                    <a:lnTo>
                      <a:pt x="315" y="817"/>
                    </a:lnTo>
                    <a:lnTo>
                      <a:pt x="389" y="701"/>
                    </a:lnTo>
                    <a:lnTo>
                      <a:pt x="458" y="607"/>
                    </a:lnTo>
                    <a:lnTo>
                      <a:pt x="533" y="520"/>
                    </a:lnTo>
                    <a:lnTo>
                      <a:pt x="615" y="440"/>
                    </a:lnTo>
                    <a:lnTo>
                      <a:pt x="700" y="367"/>
                    </a:lnTo>
                    <a:lnTo>
                      <a:pt x="791" y="301"/>
                    </a:lnTo>
                    <a:lnTo>
                      <a:pt x="887" y="243"/>
                    </a:lnTo>
                    <a:lnTo>
                      <a:pt x="990" y="191"/>
                    </a:lnTo>
                    <a:lnTo>
                      <a:pt x="1096" y="147"/>
                    </a:lnTo>
                    <a:lnTo>
                      <a:pt x="1206" y="108"/>
                    </a:lnTo>
                    <a:lnTo>
                      <a:pt x="1351" y="69"/>
                    </a:lnTo>
                    <a:lnTo>
                      <a:pt x="1496" y="40"/>
                    </a:lnTo>
                    <a:lnTo>
                      <a:pt x="1645" y="21"/>
                    </a:lnTo>
                    <a:lnTo>
                      <a:pt x="1794" y="10"/>
                    </a:lnTo>
                    <a:lnTo>
                      <a:pt x="1954" y="4"/>
                    </a:lnTo>
                    <a:lnTo>
                      <a:pt x="2117" y="2"/>
                    </a:lnTo>
                    <a:lnTo>
                      <a:pt x="4896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61144228-6360-4B55-95F5-F9B22AED9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5" y="643"/>
                <a:ext cx="2316" cy="1988"/>
              </a:xfrm>
              <a:custGeom>
                <a:avLst/>
                <a:gdLst>
                  <a:gd name="T0" fmla="*/ 2297 w 2316"/>
                  <a:gd name="T1" fmla="*/ 0 h 1988"/>
                  <a:gd name="T2" fmla="*/ 2316 w 2316"/>
                  <a:gd name="T3" fmla="*/ 0 h 1988"/>
                  <a:gd name="T4" fmla="*/ 2250 w 2316"/>
                  <a:gd name="T5" fmla="*/ 124 h 1988"/>
                  <a:gd name="T6" fmla="*/ 2185 w 2316"/>
                  <a:gd name="T7" fmla="*/ 245 h 1988"/>
                  <a:gd name="T8" fmla="*/ 2038 w 2316"/>
                  <a:gd name="T9" fmla="*/ 510 h 1988"/>
                  <a:gd name="T10" fmla="*/ 1885 w 2316"/>
                  <a:gd name="T11" fmla="*/ 771 h 1988"/>
                  <a:gd name="T12" fmla="*/ 1726 w 2316"/>
                  <a:gd name="T13" fmla="*/ 1028 h 1988"/>
                  <a:gd name="T14" fmla="*/ 1560 w 2316"/>
                  <a:gd name="T15" fmla="*/ 1281 h 1988"/>
                  <a:gd name="T16" fmla="*/ 1496 w 2316"/>
                  <a:gd name="T17" fmla="*/ 1368 h 1988"/>
                  <a:gd name="T18" fmla="*/ 1431 w 2316"/>
                  <a:gd name="T19" fmla="*/ 1455 h 1988"/>
                  <a:gd name="T20" fmla="*/ 1361 w 2316"/>
                  <a:gd name="T21" fmla="*/ 1536 h 1988"/>
                  <a:gd name="T22" fmla="*/ 1286 w 2316"/>
                  <a:gd name="T23" fmla="*/ 1613 h 1988"/>
                  <a:gd name="T24" fmla="*/ 1205 w 2316"/>
                  <a:gd name="T25" fmla="*/ 1685 h 1988"/>
                  <a:gd name="T26" fmla="*/ 1118 w 2316"/>
                  <a:gd name="T27" fmla="*/ 1751 h 1988"/>
                  <a:gd name="T28" fmla="*/ 1036 w 2316"/>
                  <a:gd name="T29" fmla="*/ 1803 h 1988"/>
                  <a:gd name="T30" fmla="*/ 951 w 2316"/>
                  <a:gd name="T31" fmla="*/ 1847 h 1988"/>
                  <a:gd name="T32" fmla="*/ 864 w 2316"/>
                  <a:gd name="T33" fmla="*/ 1884 h 1988"/>
                  <a:gd name="T34" fmla="*/ 773 w 2316"/>
                  <a:gd name="T35" fmla="*/ 1913 h 1988"/>
                  <a:gd name="T36" fmla="*/ 683 w 2316"/>
                  <a:gd name="T37" fmla="*/ 1936 h 1988"/>
                  <a:gd name="T38" fmla="*/ 586 w 2316"/>
                  <a:gd name="T39" fmla="*/ 1953 h 1988"/>
                  <a:gd name="T40" fmla="*/ 449 w 2316"/>
                  <a:gd name="T41" fmla="*/ 1971 h 1988"/>
                  <a:gd name="T42" fmla="*/ 311 w 2316"/>
                  <a:gd name="T43" fmla="*/ 1980 h 1988"/>
                  <a:gd name="T44" fmla="*/ 172 w 2316"/>
                  <a:gd name="T45" fmla="*/ 1986 h 1988"/>
                  <a:gd name="T46" fmla="*/ 33 w 2316"/>
                  <a:gd name="T47" fmla="*/ 1988 h 1988"/>
                  <a:gd name="T48" fmla="*/ 18 w 2316"/>
                  <a:gd name="T49" fmla="*/ 1988 h 1988"/>
                  <a:gd name="T50" fmla="*/ 0 w 2316"/>
                  <a:gd name="T51" fmla="*/ 1988 h 1988"/>
                  <a:gd name="T52" fmla="*/ 8 w 2316"/>
                  <a:gd name="T53" fmla="*/ 1969 h 1988"/>
                  <a:gd name="T54" fmla="*/ 14 w 2316"/>
                  <a:gd name="T55" fmla="*/ 1955 h 1988"/>
                  <a:gd name="T56" fmla="*/ 916 w 2316"/>
                  <a:gd name="T57" fmla="*/ 168 h 1988"/>
                  <a:gd name="T58" fmla="*/ 928 w 2316"/>
                  <a:gd name="T59" fmla="*/ 149 h 1988"/>
                  <a:gd name="T60" fmla="*/ 945 w 2316"/>
                  <a:gd name="T61" fmla="*/ 137 h 1988"/>
                  <a:gd name="T62" fmla="*/ 967 w 2316"/>
                  <a:gd name="T63" fmla="*/ 133 h 1988"/>
                  <a:gd name="T64" fmla="*/ 1753 w 2316"/>
                  <a:gd name="T65" fmla="*/ 54 h 1988"/>
                  <a:gd name="T66" fmla="*/ 2281 w 2316"/>
                  <a:gd name="T67" fmla="*/ 0 h 1988"/>
                  <a:gd name="T68" fmla="*/ 2297 w 2316"/>
                  <a:gd name="T69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6" h="1988">
                    <a:moveTo>
                      <a:pt x="2297" y="0"/>
                    </a:moveTo>
                    <a:lnTo>
                      <a:pt x="2316" y="0"/>
                    </a:lnTo>
                    <a:lnTo>
                      <a:pt x="2250" y="124"/>
                    </a:lnTo>
                    <a:lnTo>
                      <a:pt x="2185" y="245"/>
                    </a:lnTo>
                    <a:lnTo>
                      <a:pt x="2038" y="510"/>
                    </a:lnTo>
                    <a:lnTo>
                      <a:pt x="1885" y="771"/>
                    </a:lnTo>
                    <a:lnTo>
                      <a:pt x="1726" y="1028"/>
                    </a:lnTo>
                    <a:lnTo>
                      <a:pt x="1560" y="1281"/>
                    </a:lnTo>
                    <a:lnTo>
                      <a:pt x="1496" y="1368"/>
                    </a:lnTo>
                    <a:lnTo>
                      <a:pt x="1431" y="1455"/>
                    </a:lnTo>
                    <a:lnTo>
                      <a:pt x="1361" y="1536"/>
                    </a:lnTo>
                    <a:lnTo>
                      <a:pt x="1286" y="1613"/>
                    </a:lnTo>
                    <a:lnTo>
                      <a:pt x="1205" y="1685"/>
                    </a:lnTo>
                    <a:lnTo>
                      <a:pt x="1118" y="1751"/>
                    </a:lnTo>
                    <a:lnTo>
                      <a:pt x="1036" y="1803"/>
                    </a:lnTo>
                    <a:lnTo>
                      <a:pt x="951" y="1847"/>
                    </a:lnTo>
                    <a:lnTo>
                      <a:pt x="864" y="1884"/>
                    </a:lnTo>
                    <a:lnTo>
                      <a:pt x="773" y="1913"/>
                    </a:lnTo>
                    <a:lnTo>
                      <a:pt x="683" y="1936"/>
                    </a:lnTo>
                    <a:lnTo>
                      <a:pt x="586" y="1953"/>
                    </a:lnTo>
                    <a:lnTo>
                      <a:pt x="449" y="1971"/>
                    </a:lnTo>
                    <a:lnTo>
                      <a:pt x="311" y="1980"/>
                    </a:lnTo>
                    <a:lnTo>
                      <a:pt x="172" y="1986"/>
                    </a:lnTo>
                    <a:lnTo>
                      <a:pt x="33" y="1988"/>
                    </a:lnTo>
                    <a:lnTo>
                      <a:pt x="18" y="1988"/>
                    </a:lnTo>
                    <a:lnTo>
                      <a:pt x="0" y="1988"/>
                    </a:lnTo>
                    <a:lnTo>
                      <a:pt x="8" y="1969"/>
                    </a:lnTo>
                    <a:lnTo>
                      <a:pt x="14" y="1955"/>
                    </a:lnTo>
                    <a:lnTo>
                      <a:pt x="916" y="168"/>
                    </a:lnTo>
                    <a:lnTo>
                      <a:pt x="928" y="149"/>
                    </a:lnTo>
                    <a:lnTo>
                      <a:pt x="945" y="137"/>
                    </a:lnTo>
                    <a:lnTo>
                      <a:pt x="967" y="133"/>
                    </a:lnTo>
                    <a:lnTo>
                      <a:pt x="1753" y="54"/>
                    </a:lnTo>
                    <a:lnTo>
                      <a:pt x="2281" y="0"/>
                    </a:lnTo>
                    <a:lnTo>
                      <a:pt x="2297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88DFCB77-4787-41C9-BEEE-C96E24C96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-875"/>
                <a:ext cx="2472" cy="1029"/>
              </a:xfrm>
              <a:custGeom>
                <a:avLst/>
                <a:gdLst>
                  <a:gd name="T0" fmla="*/ 2451 w 2472"/>
                  <a:gd name="T1" fmla="*/ 0 h 1029"/>
                  <a:gd name="T2" fmla="*/ 2472 w 2472"/>
                  <a:gd name="T3" fmla="*/ 0 h 1029"/>
                  <a:gd name="T4" fmla="*/ 2426 w 2472"/>
                  <a:gd name="T5" fmla="*/ 94 h 1029"/>
                  <a:gd name="T6" fmla="*/ 2379 w 2472"/>
                  <a:gd name="T7" fmla="*/ 185 h 1029"/>
                  <a:gd name="T8" fmla="*/ 1977 w 2472"/>
                  <a:gd name="T9" fmla="*/ 1004 h 1029"/>
                  <a:gd name="T10" fmla="*/ 1967 w 2472"/>
                  <a:gd name="T11" fmla="*/ 1018 h 1029"/>
                  <a:gd name="T12" fmla="*/ 1956 w 2472"/>
                  <a:gd name="T13" fmla="*/ 1027 h 1029"/>
                  <a:gd name="T14" fmla="*/ 1937 w 2472"/>
                  <a:gd name="T15" fmla="*/ 1029 h 1029"/>
                  <a:gd name="T16" fmla="*/ 23 w 2472"/>
                  <a:gd name="T17" fmla="*/ 1029 h 1029"/>
                  <a:gd name="T18" fmla="*/ 17 w 2472"/>
                  <a:gd name="T19" fmla="*/ 1027 h 1029"/>
                  <a:gd name="T20" fmla="*/ 9 w 2472"/>
                  <a:gd name="T21" fmla="*/ 1027 h 1029"/>
                  <a:gd name="T22" fmla="*/ 0 w 2472"/>
                  <a:gd name="T23" fmla="*/ 1027 h 1029"/>
                  <a:gd name="T24" fmla="*/ 48 w 2472"/>
                  <a:gd name="T25" fmla="*/ 938 h 1029"/>
                  <a:gd name="T26" fmla="*/ 100 w 2472"/>
                  <a:gd name="T27" fmla="*/ 852 h 1029"/>
                  <a:gd name="T28" fmla="*/ 152 w 2472"/>
                  <a:gd name="T29" fmla="*/ 767 h 1029"/>
                  <a:gd name="T30" fmla="*/ 210 w 2472"/>
                  <a:gd name="T31" fmla="*/ 683 h 1029"/>
                  <a:gd name="T32" fmla="*/ 270 w 2472"/>
                  <a:gd name="T33" fmla="*/ 606 h 1029"/>
                  <a:gd name="T34" fmla="*/ 334 w 2472"/>
                  <a:gd name="T35" fmla="*/ 531 h 1029"/>
                  <a:gd name="T36" fmla="*/ 404 w 2472"/>
                  <a:gd name="T37" fmla="*/ 461 h 1029"/>
                  <a:gd name="T38" fmla="*/ 479 w 2472"/>
                  <a:gd name="T39" fmla="*/ 396 h 1029"/>
                  <a:gd name="T40" fmla="*/ 560 w 2472"/>
                  <a:gd name="T41" fmla="*/ 336 h 1029"/>
                  <a:gd name="T42" fmla="*/ 647 w 2472"/>
                  <a:gd name="T43" fmla="*/ 284 h 1029"/>
                  <a:gd name="T44" fmla="*/ 744 w 2472"/>
                  <a:gd name="T45" fmla="*/ 235 h 1029"/>
                  <a:gd name="T46" fmla="*/ 842 w 2472"/>
                  <a:gd name="T47" fmla="*/ 195 h 1029"/>
                  <a:gd name="T48" fmla="*/ 941 w 2472"/>
                  <a:gd name="T49" fmla="*/ 162 h 1029"/>
                  <a:gd name="T50" fmla="*/ 1043 w 2472"/>
                  <a:gd name="T51" fmla="*/ 133 h 1029"/>
                  <a:gd name="T52" fmla="*/ 1148 w 2472"/>
                  <a:gd name="T53" fmla="*/ 108 h 1029"/>
                  <a:gd name="T54" fmla="*/ 1320 w 2472"/>
                  <a:gd name="T55" fmla="*/ 75 h 1029"/>
                  <a:gd name="T56" fmla="*/ 1492 w 2472"/>
                  <a:gd name="T57" fmla="*/ 50 h 1029"/>
                  <a:gd name="T58" fmla="*/ 1666 w 2472"/>
                  <a:gd name="T59" fmla="*/ 32 h 1029"/>
                  <a:gd name="T60" fmla="*/ 1842 w 2472"/>
                  <a:gd name="T61" fmla="*/ 21 h 1029"/>
                  <a:gd name="T62" fmla="*/ 2138 w 2472"/>
                  <a:gd name="T63" fmla="*/ 9 h 1029"/>
                  <a:gd name="T64" fmla="*/ 2433 w 2472"/>
                  <a:gd name="T65" fmla="*/ 0 h 1029"/>
                  <a:gd name="T66" fmla="*/ 2451 w 2472"/>
                  <a:gd name="T67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72" h="1029">
                    <a:moveTo>
                      <a:pt x="2451" y="0"/>
                    </a:moveTo>
                    <a:lnTo>
                      <a:pt x="2472" y="0"/>
                    </a:lnTo>
                    <a:lnTo>
                      <a:pt x="2426" y="94"/>
                    </a:lnTo>
                    <a:lnTo>
                      <a:pt x="2379" y="185"/>
                    </a:lnTo>
                    <a:lnTo>
                      <a:pt x="1977" y="1004"/>
                    </a:lnTo>
                    <a:lnTo>
                      <a:pt x="1967" y="1018"/>
                    </a:lnTo>
                    <a:lnTo>
                      <a:pt x="1956" y="1027"/>
                    </a:lnTo>
                    <a:lnTo>
                      <a:pt x="1937" y="1029"/>
                    </a:lnTo>
                    <a:lnTo>
                      <a:pt x="23" y="1029"/>
                    </a:lnTo>
                    <a:lnTo>
                      <a:pt x="17" y="1027"/>
                    </a:lnTo>
                    <a:lnTo>
                      <a:pt x="9" y="1027"/>
                    </a:lnTo>
                    <a:lnTo>
                      <a:pt x="0" y="1027"/>
                    </a:lnTo>
                    <a:lnTo>
                      <a:pt x="48" y="938"/>
                    </a:lnTo>
                    <a:lnTo>
                      <a:pt x="100" y="852"/>
                    </a:lnTo>
                    <a:lnTo>
                      <a:pt x="152" y="767"/>
                    </a:lnTo>
                    <a:lnTo>
                      <a:pt x="210" y="683"/>
                    </a:lnTo>
                    <a:lnTo>
                      <a:pt x="270" y="606"/>
                    </a:lnTo>
                    <a:lnTo>
                      <a:pt x="334" y="531"/>
                    </a:lnTo>
                    <a:lnTo>
                      <a:pt x="404" y="461"/>
                    </a:lnTo>
                    <a:lnTo>
                      <a:pt x="479" y="396"/>
                    </a:lnTo>
                    <a:lnTo>
                      <a:pt x="560" y="336"/>
                    </a:lnTo>
                    <a:lnTo>
                      <a:pt x="647" y="284"/>
                    </a:lnTo>
                    <a:lnTo>
                      <a:pt x="744" y="235"/>
                    </a:lnTo>
                    <a:lnTo>
                      <a:pt x="842" y="195"/>
                    </a:lnTo>
                    <a:lnTo>
                      <a:pt x="941" y="162"/>
                    </a:lnTo>
                    <a:lnTo>
                      <a:pt x="1043" y="133"/>
                    </a:lnTo>
                    <a:lnTo>
                      <a:pt x="1148" y="108"/>
                    </a:lnTo>
                    <a:lnTo>
                      <a:pt x="1320" y="75"/>
                    </a:lnTo>
                    <a:lnTo>
                      <a:pt x="1492" y="50"/>
                    </a:lnTo>
                    <a:lnTo>
                      <a:pt x="1666" y="32"/>
                    </a:lnTo>
                    <a:lnTo>
                      <a:pt x="1842" y="21"/>
                    </a:lnTo>
                    <a:lnTo>
                      <a:pt x="2138" y="9"/>
                    </a:lnTo>
                    <a:lnTo>
                      <a:pt x="2433" y="0"/>
                    </a:lnTo>
                    <a:lnTo>
                      <a:pt x="2451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22pt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97E883-74D9-DD49-9664-52FC49ABA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1520825"/>
            <a:ext cx="11176000" cy="42846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Calibri 20pt</a:t>
            </a:r>
          </a:p>
          <a:p>
            <a:pPr lvl="1"/>
            <a:r>
              <a:rPr lang="it-IT" dirty="0"/>
              <a:t>Secondo livello 18pt</a:t>
            </a:r>
          </a:p>
          <a:p>
            <a:pPr lvl="2"/>
            <a:r>
              <a:rPr lang="it-IT" dirty="0"/>
              <a:t>Terzo livello 16pt</a:t>
            </a:r>
          </a:p>
          <a:p>
            <a:pPr lvl="3"/>
            <a:r>
              <a:rPr lang="it-IT" dirty="0"/>
              <a:t>Quarto livello 14pt</a:t>
            </a:r>
          </a:p>
          <a:p>
            <a:pPr lvl="4"/>
            <a:r>
              <a:rPr lang="it-IT" dirty="0"/>
              <a:t>Quinto livello 12pt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DF43C9AF-07A8-3318-B753-729F45E35452}"/>
              </a:ext>
            </a:extLst>
          </p:cNvPr>
          <p:cNvSpPr txBox="1">
            <a:spLocks/>
          </p:cNvSpPr>
          <p:nvPr userDrawn="1"/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it-IT" sz="800" i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en-GB" dirty="0" err="1">
                <a:solidFill>
                  <a:schemeClr val="bg1"/>
                </a:solidFill>
              </a:rPr>
              <a:t>Titolo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presentazione</a:t>
            </a:r>
            <a:r>
              <a:rPr lang="en-GB" dirty="0">
                <a:solidFill>
                  <a:schemeClr val="bg1"/>
                </a:solidFill>
              </a:rPr>
              <a:t>   I   Nome </a:t>
            </a:r>
            <a:r>
              <a:rPr lang="en-GB" dirty="0" err="1">
                <a:solidFill>
                  <a:schemeClr val="bg1"/>
                </a:solidFill>
              </a:rPr>
              <a:t>relatore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Segnaposto data 3">
            <a:extLst>
              <a:ext uri="{FF2B5EF4-FFF2-40B4-BE49-F238E27FC236}">
                <a16:creationId xmlns:a16="http://schemas.microsoft.com/office/drawing/2014/main" id="{ED039ABB-F642-07B2-693C-AB03961E6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0203" y="6421842"/>
            <a:ext cx="1374448" cy="12311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4F91F0C-07B2-483F-FFCF-ECF7929096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6300559"/>
            <a:ext cx="1745747" cy="358882"/>
          </a:xfrm>
          <a:prstGeom prst="rect">
            <a:avLst/>
          </a:prstGeom>
        </p:spPr>
      </p:pic>
      <p:pic>
        <p:nvPicPr>
          <p:cNvPr id="7" name="Immagine 6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CA15BF76-3AA5-2C92-399E-817D8B524B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0" y="6105697"/>
            <a:ext cx="1043871" cy="6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90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SSO1_COPY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8170" y="0"/>
            <a:ext cx="472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6074" y="90427"/>
            <a:ext cx="346160" cy="234428"/>
            <a:chOff x="-560" y="-1287"/>
            <a:chExt cx="6379" cy="4320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0"/>
            <a:ext cx="11176000" cy="490378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Inserire il testo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9D6043-5B3C-523C-2ABE-280804FF60E3}"/>
              </a:ext>
            </a:extLst>
          </p:cNvPr>
          <p:cNvSpPr txBox="1">
            <a:spLocks/>
          </p:cNvSpPr>
          <p:nvPr userDrawn="1"/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it-IT" sz="800" i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en-GB" dirty="0" err="1">
                <a:solidFill>
                  <a:schemeClr val="bg1"/>
                </a:solidFill>
              </a:rPr>
              <a:t>Titolo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presentazione</a:t>
            </a:r>
            <a:r>
              <a:rPr lang="en-GB" dirty="0">
                <a:solidFill>
                  <a:schemeClr val="bg1"/>
                </a:solidFill>
              </a:rPr>
              <a:t>   I   Nome </a:t>
            </a:r>
            <a:r>
              <a:rPr lang="en-GB" dirty="0" err="1">
                <a:solidFill>
                  <a:schemeClr val="bg1"/>
                </a:solidFill>
              </a:rPr>
              <a:t>relatore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DBF4B849-B239-B9E0-111C-C0DE03120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0203" y="6421842"/>
            <a:ext cx="1374448" cy="12311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A572DB3-DFDE-F559-8EF1-D3AEA7AA45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6300559"/>
            <a:ext cx="1745747" cy="358882"/>
          </a:xfrm>
          <a:prstGeom prst="rect">
            <a:avLst/>
          </a:prstGeom>
        </p:spPr>
      </p:pic>
      <p:pic>
        <p:nvPicPr>
          <p:cNvPr id="8" name="Immagine 7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D17B67E2-5223-EBBC-6852-91C6323562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0" y="6105697"/>
            <a:ext cx="1043871" cy="6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9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0" name="Titolo Calibri 26pt"/>
          <p:cNvSpPr txBox="1">
            <a:spLocks noGrp="1"/>
          </p:cNvSpPr>
          <p:nvPr>
            <p:ph type="title" hasCustomPrompt="1"/>
          </p:nvPr>
        </p:nvSpPr>
        <p:spPr>
          <a:xfrm>
            <a:off x="303993" y="108351"/>
            <a:ext cx="11289437" cy="28907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Titolo Calibri 26pt 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4262" y="397422"/>
            <a:ext cx="11289168" cy="2890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spcBef>
                <a:spcPts val="803"/>
              </a:spcBef>
              <a:defRPr sz="1204">
                <a:solidFill>
                  <a:schemeClr val="accent2"/>
                </a:solidFill>
              </a:defRPr>
            </a:lvl1pPr>
            <a:lvl2pPr>
              <a:spcBef>
                <a:spcPts val="803"/>
              </a:spcBef>
              <a:defRPr sz="1204">
                <a:solidFill>
                  <a:schemeClr val="accent2"/>
                </a:solidFill>
              </a:defRPr>
            </a:lvl2pPr>
            <a:lvl3pPr>
              <a:spcBef>
                <a:spcPts val="803"/>
              </a:spcBef>
              <a:defRPr sz="1204">
                <a:solidFill>
                  <a:schemeClr val="accent2"/>
                </a:solidFill>
              </a:defRPr>
            </a:lvl3pPr>
            <a:lvl4pPr>
              <a:spcBef>
                <a:spcPts val="803"/>
              </a:spcBef>
              <a:defRPr sz="1204">
                <a:solidFill>
                  <a:schemeClr val="accent2"/>
                </a:solidFill>
              </a:defRPr>
            </a:lvl4pPr>
            <a:lvl5pPr>
              <a:spcBef>
                <a:spcPts val="803"/>
              </a:spcBef>
              <a:defRPr sz="1204">
                <a:solidFill>
                  <a:schemeClr val="accent2"/>
                </a:solidFill>
              </a:defRPr>
            </a:lvl5pPr>
          </a:lstStyle>
          <a:p>
            <a:r>
              <a:t>Sottotitolo Calibri 18pt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" name="Segnaposto testo 4"/>
          <p:cNvSpPr>
            <a:spLocks noGrp="1"/>
          </p:cNvSpPr>
          <p:nvPr>
            <p:ph type="body" idx="21" hasCustomPrompt="1"/>
          </p:nvPr>
        </p:nvSpPr>
        <p:spPr>
          <a:xfrm>
            <a:off x="303993" y="879204"/>
            <a:ext cx="11289168" cy="365592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37"/>
            </a:lvl1pPr>
          </a:lstStyle>
          <a:p>
            <a:r>
              <a:t>Testo Calibri 14pt</a:t>
            </a:r>
          </a:p>
        </p:txBody>
      </p:sp>
    </p:spTree>
    <p:extLst>
      <p:ext uri="{BB962C8B-B14F-4D97-AF65-F5344CB8AC3E}">
        <p14:creationId xmlns:p14="http://schemas.microsoft.com/office/powerpoint/2010/main" val="4059710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5"/>
            <a:ext cx="11176620" cy="422751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20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it-IT" dirty="0"/>
              <a:t>Testo Calibri 20pt</a:t>
            </a:r>
          </a:p>
          <a:p>
            <a:pPr lvl="1"/>
            <a:r>
              <a:rPr lang="it-IT" dirty="0"/>
              <a:t>Secondo livello 18pt</a:t>
            </a:r>
          </a:p>
          <a:p>
            <a:pPr lvl="2"/>
            <a:r>
              <a:rPr lang="it-IT" dirty="0"/>
              <a:t>Terzo livello 16pt</a:t>
            </a:r>
          </a:p>
          <a:p>
            <a:pPr lvl="3"/>
            <a:r>
              <a:rPr lang="it-IT" dirty="0"/>
              <a:t>Quarto livello 14pt</a:t>
            </a:r>
          </a:p>
          <a:p>
            <a:pPr lvl="4"/>
            <a:r>
              <a:rPr lang="it-IT" dirty="0"/>
              <a:t>Quinto livello 12pt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3212A5-2BA5-8679-295E-BB0A1DEF1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0CBEF227-0A9C-FE1F-932B-046FD3F7B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702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68180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758" y="108234"/>
            <a:ext cx="11280725" cy="288757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26pt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4028" y="396992"/>
            <a:ext cx="11280456" cy="28875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l">
              <a:spcBef>
                <a:spcPts val="802"/>
              </a:spcBef>
              <a:defRPr lang="it-IT" sz="1203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18pt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3758" y="878251"/>
            <a:ext cx="11280456" cy="36519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935"/>
            </a:lvl1pPr>
            <a:lvl2pPr marL="302404" indent="0">
              <a:buClr>
                <a:schemeClr val="tx2"/>
              </a:buClr>
              <a:buSzPct val="140000"/>
              <a:buFontTx/>
              <a:buNone/>
              <a:defRPr sz="1203"/>
            </a:lvl2pPr>
            <a:lvl3pPr marL="598444" indent="0">
              <a:buClr>
                <a:schemeClr val="tx2"/>
              </a:buClr>
              <a:buSzPct val="140000"/>
              <a:buFontTx/>
              <a:buNone/>
              <a:defRPr sz="1069"/>
            </a:lvl3pPr>
            <a:lvl4pPr marL="897666" indent="0">
              <a:buClr>
                <a:schemeClr val="tx2"/>
              </a:buClr>
              <a:buSzPct val="140000"/>
              <a:buFontTx/>
              <a:buNone/>
              <a:defRPr sz="935"/>
            </a:lvl4pPr>
            <a:lvl5pPr marL="1200070" indent="0">
              <a:buClr>
                <a:schemeClr val="tx2"/>
              </a:buClr>
              <a:buSzPct val="140000"/>
              <a:buFontTx/>
              <a:buNone/>
              <a:defRPr sz="802"/>
            </a:lvl5pPr>
          </a:lstStyle>
          <a:p>
            <a:pPr lvl="0"/>
            <a:r>
              <a:rPr lang="it-IT" dirty="0"/>
              <a:t>Testo Calibri 14pt</a:t>
            </a:r>
          </a:p>
        </p:txBody>
      </p:sp>
    </p:spTree>
    <p:extLst>
      <p:ext uri="{BB962C8B-B14F-4D97-AF65-F5344CB8AC3E}">
        <p14:creationId xmlns:p14="http://schemas.microsoft.com/office/powerpoint/2010/main" val="33561496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7705" y="1222782"/>
            <a:ext cx="7324451" cy="79725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lnSpc>
                <a:spcPct val="80000"/>
              </a:lnSpc>
              <a:defRPr lang="it-IT" sz="4800"/>
            </a:lvl1pPr>
          </a:lstStyle>
          <a:p>
            <a:pPr lvl="0"/>
            <a:r>
              <a:rPr lang="it-IT" dirty="0"/>
              <a:t>COPERTINA 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144162" y="2027528"/>
            <a:ext cx="5185489" cy="63477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t">
            <a:spAutoFit/>
          </a:bodyPr>
          <a:lstStyle>
            <a:lvl1pPr algn="r">
              <a:defRPr lang="it-IT" sz="3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it-IT" dirty="0"/>
              <a:t>Sottotitolo 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3032A288-C169-52A6-0355-0DD2CF44EF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4326991"/>
            <a:ext cx="1553547" cy="322467"/>
          </a:xfrm>
          <a:prstGeom prst="rect">
            <a:avLst/>
          </a:prstGeom>
        </p:spPr>
        <p:txBody>
          <a:bodyPr lIns="0" rIns="0"/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00 mese 0000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75991B9-3501-5566-70F0-078E1892B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6114800"/>
            <a:ext cx="2061819" cy="540000"/>
          </a:xfrm>
          <a:prstGeom prst="rect">
            <a:avLst/>
          </a:prstGeom>
        </p:spPr>
      </p:pic>
      <p:pic>
        <p:nvPicPr>
          <p:cNvPr id="6" name="Immagine 5" descr="Immagine che contiene testo, logo, Carattere, schermata&#10;&#10;Descrizione generata automaticamente">
            <a:extLst>
              <a:ext uri="{FF2B5EF4-FFF2-40B4-BE49-F238E27FC236}">
                <a16:creationId xmlns:a16="http://schemas.microsoft.com/office/drawing/2014/main" id="{BE5E54CC-F3B6-4E00-01FA-C3CA15F0E2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92" y="5865030"/>
            <a:ext cx="1054052" cy="85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57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ertin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9112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itolo 1"/>
          <p:cNvSpPr>
            <a:spLocks noGrp="1"/>
          </p:cNvSpPr>
          <p:nvPr>
            <p:ph type="title" hasCustomPrompt="1"/>
          </p:nvPr>
        </p:nvSpPr>
        <p:spPr>
          <a:xfrm>
            <a:off x="407988" y="1789113"/>
            <a:ext cx="5430838" cy="2511691"/>
          </a:xfrm>
          <a:prstGeom prst="rect">
            <a:avLst/>
          </a:prstGeom>
        </p:spPr>
        <p:txBody>
          <a:bodyPr anchor="ctr" anchorCtr="0"/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Copertina sezione - alt 2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4350048"/>
            <a:ext cx="5430838" cy="585527"/>
          </a:xfrm>
          <a:prstGeom prst="rect">
            <a:avLst/>
          </a:prstGeom>
        </p:spPr>
        <p:txBody>
          <a:bodyPr anchor="ctr" anchorCtr="0"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3169885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ertina Sottosezion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3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136667" y="2020033"/>
            <a:ext cx="5185489" cy="63477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defRPr lang="it-IT" sz="3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it-IT" dirty="0"/>
              <a:t>Sottotitolo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7705" y="1222782"/>
            <a:ext cx="7324451" cy="79725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lnSpc>
                <a:spcPct val="80000"/>
              </a:lnSpc>
              <a:defRPr lang="it-IT" sz="4800"/>
            </a:lvl1pPr>
          </a:lstStyle>
          <a:p>
            <a:pPr lvl="0"/>
            <a:r>
              <a:rPr lang="it-IT" dirty="0"/>
              <a:t>Copertina sezione - alt 1</a:t>
            </a:r>
          </a:p>
        </p:txBody>
      </p:sp>
    </p:spTree>
    <p:extLst>
      <p:ext uri="{BB962C8B-B14F-4D97-AF65-F5344CB8AC3E}">
        <p14:creationId xmlns:p14="http://schemas.microsoft.com/office/powerpoint/2010/main" val="1735680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3084A23-6A9D-48F6-95F5-5090736F718A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72009" y="1958664"/>
            <a:ext cx="6356861" cy="346386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l">
              <a:defRPr lang="it-IT" sz="2000" baseline="0" smtClean="0">
                <a:solidFill>
                  <a:schemeClr val="bg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Indice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778424" y="1958663"/>
            <a:ext cx="543732" cy="3463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r">
              <a:defRPr lang="it-IT" sz="2000" baseline="0" smtClean="0">
                <a:solidFill>
                  <a:schemeClr val="bg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N </a:t>
            </a:r>
          </a:p>
        </p:txBody>
      </p:sp>
      <p:sp>
        <p:nvSpPr>
          <p:cNvPr id="28" name="CasellaDiTesto 27"/>
          <p:cNvSpPr txBox="1"/>
          <p:nvPr userDrawn="1"/>
        </p:nvSpPr>
        <p:spPr>
          <a:xfrm>
            <a:off x="9506078" y="1119200"/>
            <a:ext cx="181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INDICE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673265" y="1958663"/>
            <a:ext cx="1366560" cy="3463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r">
              <a:defRPr lang="it-IT" sz="2000" b="1" baseline="0" smtClean="0">
                <a:solidFill>
                  <a:schemeClr val="tx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00</a:t>
            </a:r>
          </a:p>
        </p:txBody>
      </p:sp>
      <p:sp>
        <p:nvSpPr>
          <p:cNvPr id="35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3654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zz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3084A23-6A9D-48F6-95F5-5090736F718A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9" y="866367"/>
            <a:ext cx="10914168" cy="4458668"/>
          </a:xfrm>
          <a:prstGeom prst="rect">
            <a:avLst/>
          </a:prstGeom>
        </p:spPr>
        <p:txBody>
          <a:bodyPr anchor="ctr" anchorCtr="0"/>
          <a:lstStyle>
            <a:lvl1pPr algn="r">
              <a:defRPr sz="4000"/>
            </a:lvl1pPr>
            <a:lvl2pPr algn="r">
              <a:defRPr sz="3600"/>
            </a:lvl2pPr>
            <a:lvl3pPr algn="r">
              <a:defRPr sz="2800"/>
            </a:lvl3pPr>
            <a:lvl4pPr algn="r">
              <a:defRPr sz="2000"/>
            </a:lvl4pPr>
            <a:lvl5pPr algn="r">
              <a:defRPr sz="1600"/>
            </a:lvl5pPr>
          </a:lstStyle>
          <a:p>
            <a:pPr lvl="0"/>
            <a:r>
              <a:rPr lang="it-IT" dirty="0"/>
              <a:t>Modifica gli stili del testo dello schema 40pt</a:t>
            </a:r>
          </a:p>
          <a:p>
            <a:pPr lvl="1"/>
            <a:r>
              <a:rPr lang="it-IT" dirty="0"/>
              <a:t>Secondo livello 36pt</a:t>
            </a:r>
          </a:p>
          <a:p>
            <a:pPr lvl="2"/>
            <a:r>
              <a:rPr lang="it-IT" dirty="0"/>
              <a:t>Terzo livello 28pt</a:t>
            </a:r>
          </a:p>
          <a:p>
            <a:pPr lvl="3"/>
            <a:r>
              <a:rPr lang="it-IT" dirty="0"/>
              <a:t>Quarto livello 20 </a:t>
            </a:r>
            <a:r>
              <a:rPr lang="it-IT" dirty="0" err="1"/>
              <a:t>pt</a:t>
            </a:r>
            <a:endParaRPr lang="it-IT" dirty="0"/>
          </a:p>
          <a:p>
            <a:pPr lvl="4"/>
            <a:r>
              <a:rPr lang="it-IT" dirty="0"/>
              <a:t>Quinto livello 16 </a:t>
            </a:r>
            <a:r>
              <a:rPr lang="it-IT" dirty="0" err="1"/>
              <a:t>pt</a:t>
            </a:r>
            <a:endParaRPr lang="it-IT" dirty="0"/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6269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zie - F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3084A23-6A9D-48F6-95F5-5090736F718A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9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7705" y="1237529"/>
            <a:ext cx="7324451" cy="782504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lnSpc>
                <a:spcPct val="80000"/>
              </a:lnSpc>
              <a:defRPr lang="it-IT" sz="4800"/>
            </a:lvl1pPr>
          </a:lstStyle>
          <a:p>
            <a:pPr lvl="0"/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366629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200150"/>
            <a:ext cx="11176621" cy="46053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 dirty="0"/>
              <a:t>Testo Calibri 20pt</a:t>
            </a:r>
          </a:p>
          <a:p>
            <a:pPr lvl="1"/>
            <a:r>
              <a:rPr lang="it-IT" dirty="0"/>
              <a:t>Secondo livello 18pt</a:t>
            </a:r>
          </a:p>
          <a:p>
            <a:pPr lvl="2"/>
            <a:r>
              <a:rPr lang="it-IT" dirty="0"/>
              <a:t>Terzo livello 16pt</a:t>
            </a:r>
          </a:p>
          <a:p>
            <a:pPr lvl="3"/>
            <a:r>
              <a:rPr lang="it-IT" dirty="0"/>
              <a:t>Quarto livello 14pt</a:t>
            </a:r>
          </a:p>
          <a:p>
            <a:pPr lvl="4"/>
            <a:r>
              <a:rPr lang="it-IT" dirty="0"/>
              <a:t>Quinto livello 12pt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1869AB-2DBC-EAF7-F24B-CB13DB761D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2B2EFD-EF21-77FB-9EA7-AC9BE35C7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2406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Sott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5622623-F11A-1CA3-99DF-663E0E9F31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DFC02662-331F-22B2-4D88-7D8A81116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0112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Sott. e contenuto testo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846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18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6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4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2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100"/>
            </a:lvl5pPr>
          </a:lstStyle>
          <a:p>
            <a:pPr lvl="0"/>
            <a:r>
              <a:rPr lang="it-IT" dirty="0"/>
              <a:t>Testo Calibri 18pt</a:t>
            </a:r>
          </a:p>
          <a:p>
            <a:pPr lvl="1"/>
            <a:r>
              <a:rPr lang="it-IT" dirty="0"/>
              <a:t>Secondo livello 16pt</a:t>
            </a:r>
          </a:p>
          <a:p>
            <a:pPr lvl="2"/>
            <a:r>
              <a:rPr lang="it-IT" dirty="0"/>
              <a:t>Terzo livello 14pt</a:t>
            </a:r>
          </a:p>
          <a:p>
            <a:pPr lvl="3"/>
            <a:r>
              <a:rPr lang="it-IT" dirty="0"/>
              <a:t>Quarto livello 12pt</a:t>
            </a:r>
          </a:p>
          <a:p>
            <a:pPr lvl="4"/>
            <a:r>
              <a:rPr lang="it-IT" dirty="0"/>
              <a:t>Quinto livello 11pt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BB4CB3-1D49-7033-BC6A-BFEC669B4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77CC4079-11AA-1969-96F2-4D53C7014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38714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Sott. e contenuto testo Bullet Poin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0370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it-IT" dirty="0"/>
              <a:t>Testo Calibri 18pt</a:t>
            </a:r>
          </a:p>
          <a:p>
            <a:pPr lvl="1"/>
            <a:r>
              <a:rPr lang="it-IT" dirty="0"/>
              <a:t>Secondo livello 16pt</a:t>
            </a:r>
          </a:p>
          <a:p>
            <a:pPr lvl="2"/>
            <a:r>
              <a:rPr lang="it-IT" dirty="0"/>
              <a:t>Terzo livello 14pt</a:t>
            </a:r>
          </a:p>
          <a:p>
            <a:pPr lvl="3"/>
            <a:r>
              <a:rPr lang="it-IT" dirty="0"/>
              <a:t>Quarto livello 12pt</a:t>
            </a:r>
          </a:p>
          <a:p>
            <a:pPr lvl="4"/>
            <a:r>
              <a:rPr lang="it-IT" dirty="0"/>
              <a:t>Quinto livello 11pt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C95532-9FFC-404C-1A18-F0E4D2E2C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0E8F368-9A7E-DDA0-F333-21F1D5919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939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7337"/>
            <a:ext cx="3263063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0800" y="1552575"/>
            <a:ext cx="7723188" cy="425291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241CD6-6D7C-3420-549D-51E6A56E1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B54A41-3E83-2277-76CD-9DF1FDEF6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003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07988" y="1521699"/>
            <a:ext cx="5688012" cy="4283789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6233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del testo 16pt rosso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19034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 dirty="0"/>
              <a:t>Titolo del testo 14pt nero</a:t>
            </a:r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7" hasCustomPrompt="1"/>
          </p:nvPr>
        </p:nvSpPr>
        <p:spPr>
          <a:xfrm>
            <a:off x="6553200" y="26520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del testo 16pt rosso</a:t>
            </a:r>
          </a:p>
        </p:txBody>
      </p:sp>
      <p:sp>
        <p:nvSpPr>
          <p:cNvPr id="22" name="Segnaposto testo 16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29321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 dirty="0"/>
              <a:t>Titolo del testo 14pt nero</a:t>
            </a:r>
          </a:p>
        </p:txBody>
      </p:sp>
      <p:sp>
        <p:nvSpPr>
          <p:cNvPr id="23" name="Segnaposto testo 16"/>
          <p:cNvSpPr>
            <a:spLocks noGrp="1"/>
          </p:cNvSpPr>
          <p:nvPr>
            <p:ph type="body" sz="quarter" idx="19" hasCustomPrompt="1"/>
          </p:nvPr>
        </p:nvSpPr>
        <p:spPr>
          <a:xfrm>
            <a:off x="6553200" y="36807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del testo 16pt rosso</a:t>
            </a:r>
          </a:p>
        </p:txBody>
      </p:sp>
      <p:sp>
        <p:nvSpPr>
          <p:cNvPr id="24" name="Segnaposto testo 16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39608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 dirty="0"/>
              <a:t>Titolo del testo 14pt nero</a:t>
            </a:r>
          </a:p>
        </p:txBody>
      </p:sp>
      <p:sp>
        <p:nvSpPr>
          <p:cNvPr id="25" name="Segnaposto testo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47094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del testo 16pt rosso</a:t>
            </a:r>
          </a:p>
        </p:txBody>
      </p:sp>
      <p:sp>
        <p:nvSpPr>
          <p:cNvPr id="26" name="Segnaposto testo 16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9895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 dirty="0"/>
              <a:t>Titolo del testo 14pt nero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35108AE0-3DB9-D182-BF7E-5CD74CC57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EA8FA7-0CCB-9346-064B-83BDBFD73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15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609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 dirty="0"/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800" y="0"/>
            <a:ext cx="11178000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7111" y="1270450"/>
            <a:ext cx="11164886" cy="420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Testo Calibri 20pt</a:t>
            </a:r>
          </a:p>
          <a:p>
            <a:pPr lvl="1"/>
            <a:r>
              <a:rPr lang="it-IT" dirty="0"/>
              <a:t>Secondo livello 18pt</a:t>
            </a:r>
          </a:p>
          <a:p>
            <a:pPr lvl="2"/>
            <a:r>
              <a:rPr lang="it-IT" dirty="0"/>
              <a:t>Terzo livello 16pt</a:t>
            </a:r>
          </a:p>
          <a:p>
            <a:pPr lvl="3"/>
            <a:r>
              <a:rPr lang="it-IT" dirty="0"/>
              <a:t>Quarto livello 14pt</a:t>
            </a:r>
          </a:p>
          <a:p>
            <a:pPr lvl="4"/>
            <a:r>
              <a:rPr lang="it-IT" dirty="0"/>
              <a:t>Quinto livello 12pt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FC3F5F2-DE06-FE01-CE7E-F01397BDF9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365" y="6404393"/>
            <a:ext cx="1555816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dirty="0"/>
              <a:t>Formato data GG/MM/AAAA</a:t>
            </a:r>
            <a:endParaRPr lang="en-GB" dirty="0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92E4694-23ED-0464-A376-890CEF951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6899" y="6551995"/>
            <a:ext cx="82077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r>
              <a:rPr lang="en-GB" dirty="0"/>
              <a:t>  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/>
              <a:t>   Nome </a:t>
            </a:r>
            <a:r>
              <a:rPr lang="en-GB" dirty="0" err="1"/>
              <a:t>relatore</a:t>
            </a:r>
            <a:endParaRPr lang="en-GB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C338C1-6184-285E-E537-1C59B75F874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6300559"/>
            <a:ext cx="1745747" cy="358881"/>
          </a:xfrm>
          <a:prstGeom prst="rect">
            <a:avLst/>
          </a:prstGeom>
        </p:spPr>
      </p:pic>
      <p:pic>
        <p:nvPicPr>
          <p:cNvPr id="4" name="Immagine 3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03A62F2-BFAE-8B95-E336-9DABDC7E9A9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643" y="6109347"/>
            <a:ext cx="1043236" cy="6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7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745" r:id="rId2"/>
    <p:sldLayoutId id="2147483821" r:id="rId3"/>
    <p:sldLayoutId id="2147483790" r:id="rId4"/>
    <p:sldLayoutId id="2147483789" r:id="rId5"/>
    <p:sldLayoutId id="2147483794" r:id="rId6"/>
    <p:sldLayoutId id="2147483740" r:id="rId7"/>
    <p:sldLayoutId id="2147483812" r:id="rId8"/>
    <p:sldLayoutId id="2147483804" r:id="rId9"/>
    <p:sldLayoutId id="2147483805" r:id="rId10"/>
    <p:sldLayoutId id="2147483791" r:id="rId11"/>
    <p:sldLayoutId id="2147483793" r:id="rId12"/>
    <p:sldLayoutId id="2147483814" r:id="rId13"/>
    <p:sldLayoutId id="2147483815" r:id="rId14"/>
    <p:sldLayoutId id="2147483816" r:id="rId15"/>
    <p:sldLayoutId id="2147483744" r:id="rId16"/>
    <p:sldLayoutId id="2147483739" r:id="rId17"/>
    <p:sldLayoutId id="2147483806" r:id="rId18"/>
    <p:sldLayoutId id="2147483822" r:id="rId19"/>
    <p:sldLayoutId id="2147483823" r:id="rId20"/>
    <p:sldLayoutId id="2147483824" r:id="rId2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8064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7143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, bianco e nero&#10;&#10;Descrizione generata automaticamente">
            <a:extLst>
              <a:ext uri="{FF2B5EF4-FFF2-40B4-BE49-F238E27FC236}">
                <a16:creationId xmlns:a16="http://schemas.microsoft.com/office/drawing/2014/main" id="{1950D185-0CC2-DCA7-A708-8916D5891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r="2471"/>
          <a:stretch/>
        </p:blipFill>
        <p:spPr>
          <a:xfrm>
            <a:off x="-8347" y="3429000"/>
            <a:ext cx="11744325" cy="213967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5762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20" r:id="rId2"/>
    <p:sldLayoutId id="2147483802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schermata, bianco e nero&#10;&#10;Descrizione generata automaticamente">
            <a:extLst>
              <a:ext uri="{FF2B5EF4-FFF2-40B4-BE49-F238E27FC236}">
                <a16:creationId xmlns:a16="http://schemas.microsoft.com/office/drawing/2014/main" id="{7DD667A3-6597-86B4-3C49-A1715EAF6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r="2471"/>
          <a:stretch/>
        </p:blipFill>
        <p:spPr>
          <a:xfrm>
            <a:off x="-8347" y="3420808"/>
            <a:ext cx="11744325" cy="213967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C576D8E-2707-A417-C5EF-A2A28F397F1F}"/>
              </a:ext>
            </a:extLst>
          </p:cNvPr>
          <p:cNvSpPr/>
          <p:nvPr userDrawn="1"/>
        </p:nvSpPr>
        <p:spPr>
          <a:xfrm>
            <a:off x="-20228" y="2912538"/>
            <a:ext cx="12232455" cy="3429000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9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685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schermata, bianco e nero&#10;&#10;Descrizione generata automaticamente">
            <a:extLst>
              <a:ext uri="{FF2B5EF4-FFF2-40B4-BE49-F238E27FC236}">
                <a16:creationId xmlns:a16="http://schemas.microsoft.com/office/drawing/2014/main" id="{FEE9AAD0-8428-E29F-57AC-F0B1D84A4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r="2471"/>
          <a:stretch/>
        </p:blipFill>
        <p:spPr>
          <a:xfrm>
            <a:off x="-8347" y="3429000"/>
            <a:ext cx="11744325" cy="213967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49883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03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10" Type="http://schemas.openxmlformats.org/officeDocument/2006/relationships/image" Target="cid:4E878330-3CB9-4795-9653-49419029BEFF" TargetMode="External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7705" y="40920"/>
            <a:ext cx="7324451" cy="1979113"/>
          </a:xfrm>
        </p:spPr>
        <p:txBody>
          <a:bodyPr/>
          <a:lstStyle/>
          <a:p>
            <a:r>
              <a:rPr lang="it-IT" dirty="0"/>
              <a:t>INTERVENTI DI RIQUALIFICAZIONE DELLA STAZIONE DI TERAMO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Stato avanzamento lavori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D3CB3265-C4EE-9B0E-E98F-B29A429E22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04 Giugno 2025</a:t>
            </a:r>
          </a:p>
        </p:txBody>
      </p:sp>
    </p:spTree>
    <p:extLst>
      <p:ext uri="{BB962C8B-B14F-4D97-AF65-F5344CB8AC3E}">
        <p14:creationId xmlns:p14="http://schemas.microsoft.com/office/powerpoint/2010/main" val="24907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368" y="-253659"/>
            <a:ext cx="11176620" cy="866367"/>
          </a:xfrm>
        </p:spPr>
        <p:txBody>
          <a:bodyPr/>
          <a:lstStyle/>
          <a:p>
            <a:r>
              <a:rPr lang="it-IT" dirty="0"/>
              <a:t>Interventi con fondi PNRR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3"/>
          </p:nvPr>
        </p:nvSpPr>
        <p:spPr>
          <a:xfrm>
            <a:off x="407368" y="547939"/>
            <a:ext cx="11176620" cy="385511"/>
          </a:xfrm>
        </p:spPr>
        <p:txBody>
          <a:bodyPr>
            <a:noAutofit/>
          </a:bodyPr>
          <a:lstStyle/>
          <a:p>
            <a:r>
              <a:rPr lang="it-IT" sz="1800" dirty="0"/>
              <a:t>Lavori MAXI interruzione 15 Giugno – 08 settembre 2025</a:t>
            </a:r>
          </a:p>
          <a:p>
            <a:endParaRPr lang="it-IT" sz="1800" dirty="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4A4385A0-F948-1D8B-F809-530E4A488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6" y="1016632"/>
            <a:ext cx="6823529" cy="3912496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C42CE630-38B4-8700-1B9C-713C31CEA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027" y="1016632"/>
            <a:ext cx="4225959" cy="1520880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82FDD89B-42E2-3AA7-3CF4-4744EF37A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027" y="2674124"/>
            <a:ext cx="4225959" cy="225500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AC91BBF-C229-115F-6F56-DF0AE7F257AF}"/>
              </a:ext>
            </a:extLst>
          </p:cNvPr>
          <p:cNvSpPr txBox="1"/>
          <p:nvPr/>
        </p:nvSpPr>
        <p:spPr>
          <a:xfrm>
            <a:off x="407367" y="5065740"/>
            <a:ext cx="111766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• Nuovo PRG di stazione, con arretramento dell’attestamento dei binari;</a:t>
            </a:r>
          </a:p>
          <a:p>
            <a:r>
              <a:rPr lang="it-IT" sz="1600" dirty="0"/>
              <a:t>• Miglioramento dell’accessibilità: nuovi marciapiedi ferroviari H55 dal piano del ferro, nuove pensiline, nuovo marciapiede di testa, inserimento percorsi tattili e segnaletica;</a:t>
            </a:r>
          </a:p>
          <a:p>
            <a:r>
              <a:rPr lang="it-IT" sz="1600" dirty="0"/>
              <a:t>•Apertura secondo fronte di stazione con realizzazione del nuovo accesso lato via Aeroporto.</a:t>
            </a:r>
            <a:endParaRPr lang="it-IT" sz="1600" b="0" dirty="0"/>
          </a:p>
        </p:txBody>
      </p:sp>
    </p:spTree>
    <p:extLst>
      <p:ext uri="{BB962C8B-B14F-4D97-AF65-F5344CB8AC3E}">
        <p14:creationId xmlns:p14="http://schemas.microsoft.com/office/powerpoint/2010/main" val="4006307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C8F18703-45F4-3EB3-DDCB-259D2F0C4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10" y="1033139"/>
            <a:ext cx="4815895" cy="310382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368" y="-325016"/>
            <a:ext cx="11176620" cy="866367"/>
          </a:xfrm>
        </p:spPr>
        <p:txBody>
          <a:bodyPr/>
          <a:lstStyle/>
          <a:p>
            <a:r>
              <a:rPr lang="it-IT" dirty="0"/>
              <a:t>Interventi con fondi </a:t>
            </a:r>
            <a:r>
              <a:rPr lang="it-IT" dirty="0" err="1"/>
              <a:t>CdP</a:t>
            </a:r>
            <a:r>
              <a:rPr lang="it-IT" dirty="0"/>
              <a:t>-I + Comune di Teramo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3"/>
          </p:nvPr>
        </p:nvSpPr>
        <p:spPr>
          <a:xfrm>
            <a:off x="407368" y="435765"/>
            <a:ext cx="11176620" cy="604972"/>
          </a:xfrm>
        </p:spPr>
        <p:txBody>
          <a:bodyPr>
            <a:noAutofit/>
          </a:bodyPr>
          <a:lstStyle/>
          <a:p>
            <a:r>
              <a:rPr lang="it-IT" sz="1800" dirty="0"/>
              <a:t>Planimetria piazza + Fabbricato Viaggiatori </a:t>
            </a:r>
          </a:p>
          <a:p>
            <a:endParaRPr lang="it-IT" sz="1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4C0A04-3139-AB2E-468F-9743F9034F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19" b="12775"/>
          <a:stretch/>
        </p:blipFill>
        <p:spPr>
          <a:xfrm>
            <a:off x="5772151" y="1034086"/>
            <a:ext cx="5719182" cy="310287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ABC1300-BE22-F95D-44E9-ED4BDCF713B0}"/>
              </a:ext>
            </a:extLst>
          </p:cNvPr>
          <p:cNvSpPr/>
          <p:nvPr/>
        </p:nvSpPr>
        <p:spPr>
          <a:xfrm>
            <a:off x="1065934" y="1632607"/>
            <a:ext cx="318650" cy="1831540"/>
          </a:xfrm>
          <a:prstGeom prst="rect">
            <a:avLst/>
          </a:prstGeom>
          <a:solidFill>
            <a:srgbClr val="27D7CE">
              <a:alpha val="6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9F88C30-D1B7-731F-6040-15B15DE4A35C}"/>
              </a:ext>
            </a:extLst>
          </p:cNvPr>
          <p:cNvSpPr/>
          <p:nvPr/>
        </p:nvSpPr>
        <p:spPr>
          <a:xfrm>
            <a:off x="586220" y="4588452"/>
            <a:ext cx="526473" cy="260065"/>
          </a:xfrm>
          <a:prstGeom prst="rect">
            <a:avLst/>
          </a:prstGeom>
          <a:solidFill>
            <a:srgbClr val="27D7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66811E-E53A-8B71-6A6F-E5249552CC65}"/>
              </a:ext>
            </a:extLst>
          </p:cNvPr>
          <p:cNvSpPr txBox="1"/>
          <p:nvPr/>
        </p:nvSpPr>
        <p:spPr>
          <a:xfrm>
            <a:off x="1225259" y="4549207"/>
            <a:ext cx="6881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Nuova viabilità di interconnessione tra viale Crispi e via Aeroporto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7A8068B-4A22-1B7A-CE09-87D61551F473}"/>
              </a:ext>
            </a:extLst>
          </p:cNvPr>
          <p:cNvSpPr/>
          <p:nvPr/>
        </p:nvSpPr>
        <p:spPr>
          <a:xfrm>
            <a:off x="586220" y="5037553"/>
            <a:ext cx="526473" cy="2600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F45C01B-6683-BC49-53DE-EF9F7E1EB11A}"/>
              </a:ext>
            </a:extLst>
          </p:cNvPr>
          <p:cNvSpPr/>
          <p:nvPr/>
        </p:nvSpPr>
        <p:spPr>
          <a:xfrm>
            <a:off x="586220" y="5486654"/>
            <a:ext cx="526473" cy="260065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9C67CCB-0F16-2B67-F4CF-34DA65F09020}"/>
              </a:ext>
            </a:extLst>
          </p:cNvPr>
          <p:cNvSpPr txBox="1"/>
          <p:nvPr/>
        </p:nvSpPr>
        <p:spPr>
          <a:xfrm>
            <a:off x="1255563" y="5001664"/>
            <a:ext cx="6881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Intervento di riqualificazione complessiva della piazza di stazione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526F296-9D81-1FDE-6E51-9F7CF0B38CA3}"/>
              </a:ext>
            </a:extLst>
          </p:cNvPr>
          <p:cNvSpPr/>
          <p:nvPr/>
        </p:nvSpPr>
        <p:spPr>
          <a:xfrm>
            <a:off x="1384584" y="1689986"/>
            <a:ext cx="3920841" cy="1774161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ABEAC63-7510-BAA7-8092-6C9E69040DA7}"/>
              </a:ext>
            </a:extLst>
          </p:cNvPr>
          <p:cNvSpPr/>
          <p:nvPr/>
        </p:nvSpPr>
        <p:spPr>
          <a:xfrm>
            <a:off x="3629024" y="2189536"/>
            <a:ext cx="1648691" cy="604972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404C1EE-65EE-9787-A44C-A43884CD2B6D}"/>
              </a:ext>
            </a:extLst>
          </p:cNvPr>
          <p:cNvSpPr txBox="1"/>
          <p:nvPr/>
        </p:nvSpPr>
        <p:spPr>
          <a:xfrm>
            <a:off x="1225259" y="5469510"/>
            <a:ext cx="10164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Intervento di miglioramento sismico, riqualifica e restauro del Fabbricato Viaggiatori con annessa pensilina storica</a:t>
            </a:r>
          </a:p>
        </p:txBody>
      </p:sp>
    </p:spTree>
    <p:extLst>
      <p:ext uri="{BB962C8B-B14F-4D97-AF65-F5344CB8AC3E}">
        <p14:creationId xmlns:p14="http://schemas.microsoft.com/office/powerpoint/2010/main" val="3918424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368" y="-303031"/>
            <a:ext cx="11176620" cy="866367"/>
          </a:xfrm>
        </p:spPr>
        <p:txBody>
          <a:bodyPr/>
          <a:lstStyle/>
          <a:p>
            <a:r>
              <a:rPr lang="it-IT" dirty="0"/>
              <a:t>Interventi con fondi </a:t>
            </a:r>
            <a:r>
              <a:rPr lang="it-IT" dirty="0" err="1"/>
              <a:t>CdP</a:t>
            </a:r>
            <a:r>
              <a:rPr lang="it-IT" dirty="0"/>
              <a:t>-I + Comune di Teramo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3"/>
          </p:nvPr>
        </p:nvSpPr>
        <p:spPr>
          <a:xfrm>
            <a:off x="407368" y="467639"/>
            <a:ext cx="11176620" cy="604972"/>
          </a:xfrm>
        </p:spPr>
        <p:txBody>
          <a:bodyPr>
            <a:noAutofit/>
          </a:bodyPr>
          <a:lstStyle/>
          <a:p>
            <a:r>
              <a:rPr lang="it-IT" sz="1800" dirty="0"/>
              <a:t>Il laboratorio di </a:t>
            </a:r>
            <a:r>
              <a:rPr lang="it-IT" sz="1800" dirty="0" err="1"/>
              <a:t>AsphaltArt</a:t>
            </a:r>
            <a:r>
              <a:rPr lang="it-IT" sz="1800" dirty="0"/>
              <a:t> con gli studenti dell’IC D’Alessandro</a:t>
            </a:r>
            <a:endParaRPr lang="it-IT" sz="1800" dirty="0">
              <a:highlight>
                <a:srgbClr val="FFFF00"/>
              </a:highlight>
            </a:endParaRPr>
          </a:p>
          <a:p>
            <a:endParaRPr lang="it-IT" sz="1800" dirty="0"/>
          </a:p>
        </p:txBody>
      </p:sp>
      <p:pic>
        <p:nvPicPr>
          <p:cNvPr id="9" name="Immagine 8" descr="Immagine che contiene aria aperta, cielo, albero, edificio&#10;&#10;Il contenuto generato dall'IA potrebbe non essere corretto.">
            <a:extLst>
              <a:ext uri="{FF2B5EF4-FFF2-40B4-BE49-F238E27FC236}">
                <a16:creationId xmlns:a16="http://schemas.microsoft.com/office/drawing/2014/main" id="{4EEC72CD-3E64-D11D-88B9-31C1D2C84A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6" r="4428"/>
          <a:stretch/>
        </p:blipFill>
        <p:spPr>
          <a:xfrm rot="5400000">
            <a:off x="8958411" y="529486"/>
            <a:ext cx="2993314" cy="229593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1582421-3F39-9F38-BE63-21001B1440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7"/>
          <a:stretch/>
        </p:blipFill>
        <p:spPr>
          <a:xfrm>
            <a:off x="346484" y="888113"/>
            <a:ext cx="1606141" cy="2286000"/>
          </a:xfrm>
          <a:prstGeom prst="rect">
            <a:avLst/>
          </a:prstGeom>
        </p:spPr>
      </p:pic>
      <p:pic>
        <p:nvPicPr>
          <p:cNvPr id="13" name="Immagine 12" descr="Immagine che contiene vestiti, calzature, terreno, persona&#10;&#10;Il contenuto generato dall'IA potrebbe non essere corretto.">
            <a:extLst>
              <a:ext uri="{FF2B5EF4-FFF2-40B4-BE49-F238E27FC236}">
                <a16:creationId xmlns:a16="http://schemas.microsoft.com/office/drawing/2014/main" id="{170A528E-8AC8-57AC-F69A-087E4CCC25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09" y="3345634"/>
            <a:ext cx="4770930" cy="3250197"/>
          </a:xfrm>
          <a:prstGeom prst="rect">
            <a:avLst/>
          </a:prstGeom>
        </p:spPr>
      </p:pic>
      <p:pic>
        <p:nvPicPr>
          <p:cNvPr id="15" name="Immagine 14" descr="Immagine che contiene calzature, Arte bambini, terreno, persona&#10;&#10;Il contenuto generato dall'IA potrebbe non essere corretto.">
            <a:extLst>
              <a:ext uri="{FF2B5EF4-FFF2-40B4-BE49-F238E27FC236}">
                <a16:creationId xmlns:a16="http://schemas.microsoft.com/office/drawing/2014/main" id="{9F9695AD-5B6A-B136-3F64-96064DE57A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83" y="3345633"/>
            <a:ext cx="4115301" cy="274353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ECE4973-0DF7-D532-0008-A840C38E3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47" y="3345634"/>
            <a:ext cx="2166798" cy="3250197"/>
          </a:xfrm>
          <a:prstGeom prst="rect">
            <a:avLst/>
          </a:prstGeom>
        </p:spPr>
      </p:pic>
      <p:pic>
        <p:nvPicPr>
          <p:cNvPr id="19" name="Immagine 18" descr="Immagine che contiene interno, sedia, arredo, scena&#10;&#10;Il contenuto generato dall'IA potrebbe non essere corretto.">
            <a:extLst>
              <a:ext uri="{FF2B5EF4-FFF2-40B4-BE49-F238E27FC236}">
                <a16:creationId xmlns:a16="http://schemas.microsoft.com/office/drawing/2014/main" id="{F906B2DC-54E3-EA18-85A6-025FF99615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45" b="18263"/>
          <a:stretch/>
        </p:blipFill>
        <p:spPr>
          <a:xfrm>
            <a:off x="2675803" y="930293"/>
            <a:ext cx="2248358" cy="2286000"/>
          </a:xfrm>
          <a:prstGeom prst="rect">
            <a:avLst/>
          </a:prstGeom>
        </p:spPr>
      </p:pic>
      <p:pic>
        <p:nvPicPr>
          <p:cNvPr id="21" name="Immagine 20" descr="Immagine che contiene vestiti, Arte bambini, interno, persona&#10;&#10;Il contenuto generato dall'IA potrebbe non essere corretto.">
            <a:extLst>
              <a:ext uri="{FF2B5EF4-FFF2-40B4-BE49-F238E27FC236}">
                <a16:creationId xmlns:a16="http://schemas.microsoft.com/office/drawing/2014/main" id="{BCD41AEF-84FA-29CD-D73B-657FA6B4DA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09" y="888111"/>
            <a:ext cx="3429002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72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D6FA371A-C3D2-C517-F9F8-915C2EBF5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446" y="2546132"/>
            <a:ext cx="2667362" cy="184611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1333" y="-342900"/>
            <a:ext cx="11176620" cy="866367"/>
          </a:xfrm>
        </p:spPr>
        <p:txBody>
          <a:bodyPr/>
          <a:lstStyle/>
          <a:p>
            <a:r>
              <a:rPr lang="it-IT" dirty="0"/>
              <a:t>Interventi con fondi </a:t>
            </a:r>
            <a:r>
              <a:rPr lang="it-IT" dirty="0" err="1"/>
              <a:t>CdP</a:t>
            </a:r>
            <a:r>
              <a:rPr lang="it-IT" dirty="0"/>
              <a:t>-I + Comune di Teramo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C7E379F-8945-3881-D983-81FF163AE0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348"/>
          <a:stretch/>
        </p:blipFill>
        <p:spPr>
          <a:xfrm>
            <a:off x="76716" y="805206"/>
            <a:ext cx="3327630" cy="183558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96B73C7-C8C2-4F33-D130-64159F1758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35" b="3586"/>
          <a:stretch/>
        </p:blipFill>
        <p:spPr>
          <a:xfrm>
            <a:off x="188117" y="2726412"/>
            <a:ext cx="4308394" cy="150880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ECB50E2-BF34-E96B-B615-39BB8FBD4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443" y="2582720"/>
            <a:ext cx="4308394" cy="1795843"/>
          </a:xfrm>
          <a:prstGeom prst="rect">
            <a:avLst/>
          </a:prstGeom>
        </p:spPr>
      </p:pic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7D6AE7F-8AF5-3DBE-66BB-38BC6F2F63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1333" y="417055"/>
            <a:ext cx="11176620" cy="604972"/>
          </a:xfrm>
        </p:spPr>
        <p:txBody>
          <a:bodyPr>
            <a:noAutofit/>
          </a:bodyPr>
          <a:lstStyle/>
          <a:p>
            <a:r>
              <a:rPr lang="it-IT" sz="1800" dirty="0"/>
              <a:t>Il laboratorio di </a:t>
            </a:r>
            <a:r>
              <a:rPr lang="it-IT" sz="1800" dirty="0" err="1"/>
              <a:t>AsphaltArt</a:t>
            </a:r>
            <a:r>
              <a:rPr lang="it-IT" sz="1800" dirty="0"/>
              <a:t> con gli studenti dell’IC D’Alessandro</a:t>
            </a:r>
            <a:endParaRPr lang="it-IT" sz="1800" dirty="0">
              <a:highlight>
                <a:srgbClr val="FFFF00"/>
              </a:highlight>
            </a:endParaRPr>
          </a:p>
          <a:p>
            <a:endParaRPr lang="it-IT" sz="1800" dirty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E93228A-243B-3CD8-3453-8CB4EBBEB131}"/>
              </a:ext>
            </a:extLst>
          </p:cNvPr>
          <p:cNvGrpSpPr/>
          <p:nvPr/>
        </p:nvGrpSpPr>
        <p:grpSpPr>
          <a:xfrm>
            <a:off x="9063109" y="54123"/>
            <a:ext cx="2538728" cy="2565118"/>
            <a:chOff x="8272129" y="135316"/>
            <a:chExt cx="3305824" cy="3340188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78BF9039-9EEE-C2FD-5BFF-426A021EF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235" b="4374"/>
            <a:stretch/>
          </p:blipFill>
          <p:spPr>
            <a:xfrm>
              <a:off x="8272129" y="135316"/>
              <a:ext cx="3286833" cy="3340188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E1747F97-7715-DB67-E2B7-F12E50F878CD}"/>
                </a:ext>
              </a:extLst>
            </p:cNvPr>
            <p:cNvSpPr/>
            <p:nvPr/>
          </p:nvSpPr>
          <p:spPr>
            <a:xfrm>
              <a:off x="11072191" y="1987826"/>
              <a:ext cx="505762" cy="1487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61CAD575-AF35-53D4-A73B-206F43D219E1}"/>
              </a:ext>
            </a:extLst>
          </p:cNvPr>
          <p:cNvGrpSpPr/>
          <p:nvPr/>
        </p:nvGrpSpPr>
        <p:grpSpPr>
          <a:xfrm>
            <a:off x="3728963" y="508865"/>
            <a:ext cx="4472071" cy="1935808"/>
            <a:chOff x="144984" y="4338822"/>
            <a:chExt cx="4472071" cy="1935808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E136155F-47C5-CF94-A94D-B8C7DA65C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4984" y="4478787"/>
              <a:ext cx="4424304" cy="1795843"/>
            </a:xfrm>
            <a:prstGeom prst="rect">
              <a:avLst/>
            </a:prstGeom>
          </p:spPr>
        </p:pic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11BE49B4-9505-0A22-9B25-8A21E35AEDAE}"/>
                </a:ext>
              </a:extLst>
            </p:cNvPr>
            <p:cNvSpPr/>
            <p:nvPr/>
          </p:nvSpPr>
          <p:spPr>
            <a:xfrm>
              <a:off x="4072936" y="5774635"/>
              <a:ext cx="496352" cy="499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1B925C05-96D5-A1F2-7795-D1C3F2B2C971}"/>
                </a:ext>
              </a:extLst>
            </p:cNvPr>
            <p:cNvSpPr/>
            <p:nvPr/>
          </p:nvSpPr>
          <p:spPr>
            <a:xfrm>
              <a:off x="4120703" y="4338822"/>
              <a:ext cx="496352" cy="499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33" name="Immagine 32">
            <a:extLst>
              <a:ext uri="{FF2B5EF4-FFF2-40B4-BE49-F238E27FC236}">
                <a16:creationId xmlns:a16="http://schemas.microsoft.com/office/drawing/2014/main" id="{2BE00602-37A9-D545-9A2B-595EFCC2650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76"/>
          <a:stretch/>
        </p:blipFill>
        <p:spPr>
          <a:xfrm>
            <a:off x="207167" y="4476632"/>
            <a:ext cx="11469701" cy="193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84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1333" y="-342900"/>
            <a:ext cx="11176620" cy="866367"/>
          </a:xfrm>
        </p:spPr>
        <p:txBody>
          <a:bodyPr/>
          <a:lstStyle/>
          <a:p>
            <a:r>
              <a:rPr lang="it-IT" dirty="0"/>
              <a:t>Interventi con fondi </a:t>
            </a:r>
            <a:r>
              <a:rPr lang="it-IT" dirty="0" err="1"/>
              <a:t>CdP</a:t>
            </a:r>
            <a:r>
              <a:rPr lang="it-IT" dirty="0"/>
              <a:t>-I + Comune di Teramo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D569FD-B51D-6CC9-DC50-446B22C33D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9" t="30850" r="670" b="13047"/>
          <a:stretch/>
        </p:blipFill>
        <p:spPr>
          <a:xfrm>
            <a:off x="172347" y="1052239"/>
            <a:ext cx="11405606" cy="4620363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CB3CFDD0-F57E-110E-8959-4FF8A79DF03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1333" y="447267"/>
            <a:ext cx="11176620" cy="604972"/>
          </a:xfrm>
        </p:spPr>
        <p:txBody>
          <a:bodyPr>
            <a:noAutofit/>
          </a:bodyPr>
          <a:lstStyle/>
          <a:p>
            <a:r>
              <a:rPr lang="it-IT" sz="1800" dirty="0"/>
              <a:t>Planimetria di sintesi della fase di progettazione partecipata della piazza di stazione</a:t>
            </a:r>
          </a:p>
          <a:p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395129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egnaposto numero diapositiva 5"/>
          <p:cNvSpPr txBox="1">
            <a:spLocks noGrp="1"/>
          </p:cNvSpPr>
          <p:nvPr>
            <p:ph type="sldNum" sz="quarter" idx="2"/>
          </p:nvPr>
        </p:nvSpPr>
        <p:spPr>
          <a:xfrm>
            <a:off x="10688271" y="6651125"/>
            <a:ext cx="84982" cy="12670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338" name="Freccia a destra 6"/>
          <p:cNvSpPr/>
          <p:nvPr/>
        </p:nvSpPr>
        <p:spPr>
          <a:xfrm>
            <a:off x="1527377" y="2394081"/>
            <a:ext cx="8036946" cy="13681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0593" rIns="30593" anchor="ctr"/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472"/>
          </a:p>
        </p:txBody>
      </p:sp>
      <p:sp>
        <p:nvSpPr>
          <p:cNvPr id="339" name="Freccia a destra 61"/>
          <p:cNvSpPr/>
          <p:nvPr/>
        </p:nvSpPr>
        <p:spPr>
          <a:xfrm>
            <a:off x="330547" y="2391164"/>
            <a:ext cx="10182055" cy="136713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3E2E3"/>
          </a:solidFill>
          <a:ln w="12700">
            <a:solidFill>
              <a:srgbClr val="FFFFFF"/>
            </a:solidFill>
            <a:miter/>
          </a:ln>
        </p:spPr>
        <p:txBody>
          <a:bodyPr lIns="30593" rIns="30593" anchor="ctr"/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472"/>
          </a:p>
        </p:txBody>
      </p:sp>
      <p:sp>
        <p:nvSpPr>
          <p:cNvPr id="340" name="Ovale 46"/>
          <p:cNvSpPr/>
          <p:nvPr/>
        </p:nvSpPr>
        <p:spPr>
          <a:xfrm>
            <a:off x="641835" y="2782520"/>
            <a:ext cx="592142" cy="59214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0593" rIns="30593" anchor="ctr"/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472"/>
          </a:p>
        </p:txBody>
      </p:sp>
      <p:sp>
        <p:nvSpPr>
          <p:cNvPr id="342" name="Rettangolo 13"/>
          <p:cNvSpPr txBox="1"/>
          <p:nvPr/>
        </p:nvSpPr>
        <p:spPr>
          <a:xfrm>
            <a:off x="5931329" y="5674679"/>
            <a:ext cx="3554376" cy="586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tIns="30593" rIns="30593" bIns="30593" anchor="t">
            <a:spAutoFit/>
          </a:bodyPr>
          <a:lstStyle/>
          <a:p>
            <a:pPr>
              <a:defRPr sz="1700">
                <a:solidFill>
                  <a:srgbClr val="FFFFFF"/>
                </a:solidFill>
              </a:defRPr>
            </a:pPr>
            <a:endParaRPr sz="1137" dirty="0"/>
          </a:p>
          <a:p>
            <a:pPr>
              <a:defRPr sz="1700">
                <a:solidFill>
                  <a:srgbClr val="FFFFFF"/>
                </a:solidFill>
              </a:defRPr>
            </a:pPr>
            <a:r>
              <a:rPr lang="it-IT" sz="1137" dirty="0"/>
              <a:t>VALORE INVESTIMENTO</a:t>
            </a:r>
            <a:r>
              <a:rPr sz="1137" dirty="0"/>
              <a:t>:		</a:t>
            </a:r>
            <a:r>
              <a:rPr sz="1137" b="1" dirty="0"/>
              <a:t>€ </a:t>
            </a:r>
            <a:r>
              <a:rPr lang="it-IT" sz="1137" b="1" dirty="0"/>
              <a:t>23.00.000,00</a:t>
            </a:r>
            <a:endParaRPr sz="1137" b="1" dirty="0"/>
          </a:p>
        </p:txBody>
      </p:sp>
      <p:sp>
        <p:nvSpPr>
          <p:cNvPr id="344" name="Connettore 2 12"/>
          <p:cNvSpPr/>
          <p:nvPr/>
        </p:nvSpPr>
        <p:spPr>
          <a:xfrm flipV="1">
            <a:off x="938438" y="2265557"/>
            <a:ext cx="1" cy="516964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30593" rIns="30593"/>
          <a:lstStyle/>
          <a:p>
            <a:endParaRPr sz="1204"/>
          </a:p>
        </p:txBody>
      </p:sp>
      <p:sp>
        <p:nvSpPr>
          <p:cNvPr id="345" name="CasellaDiTesto 29"/>
          <p:cNvSpPr txBox="1"/>
          <p:nvPr/>
        </p:nvSpPr>
        <p:spPr>
          <a:xfrm>
            <a:off x="313105" y="1523656"/>
            <a:ext cx="1332252" cy="74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tIns="30593" rIns="30593" bIns="30593" anchor="t">
            <a:spAutoFit/>
          </a:bodyPr>
          <a:lstStyle/>
          <a:p>
            <a:pPr algn="ctr">
              <a:defRPr sz="1500" b="1" u="sng"/>
            </a:pPr>
            <a:r>
              <a:rPr sz="1338" dirty="0"/>
              <a:t>Mar. 22 &gt; Giu. 22</a:t>
            </a:r>
            <a:endParaRPr lang="it-IT" sz="1338"/>
          </a:p>
          <a:p>
            <a:pPr algn="ctr">
              <a:defRPr sz="1500"/>
            </a:pPr>
            <a:r>
              <a:rPr sz="1004" dirty="0" err="1"/>
              <a:t>Progettazione</a:t>
            </a:r>
            <a:r>
              <a:rPr sz="1004" dirty="0"/>
              <a:t> di </a:t>
            </a:r>
            <a:r>
              <a:rPr sz="1004" dirty="0" err="1"/>
              <a:t>Fattibilità</a:t>
            </a:r>
            <a:r>
              <a:rPr sz="1004" dirty="0"/>
              <a:t> </a:t>
            </a:r>
            <a:r>
              <a:rPr sz="1004" dirty="0" err="1"/>
              <a:t>tecnico</a:t>
            </a:r>
            <a:r>
              <a:rPr sz="1004" dirty="0"/>
              <a:t> </a:t>
            </a:r>
            <a:r>
              <a:rPr sz="1071" dirty="0" err="1"/>
              <a:t>economica</a:t>
            </a:r>
            <a:endParaRPr sz="1071"/>
          </a:p>
        </p:txBody>
      </p:sp>
      <p:sp>
        <p:nvSpPr>
          <p:cNvPr id="346" name="Ovale 60"/>
          <p:cNvSpPr/>
          <p:nvPr/>
        </p:nvSpPr>
        <p:spPr>
          <a:xfrm>
            <a:off x="7670301" y="2788684"/>
            <a:ext cx="592140" cy="59214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0593" rIns="30593" anchor="ctr"/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472"/>
          </a:p>
        </p:txBody>
      </p:sp>
      <p:pic>
        <p:nvPicPr>
          <p:cNvPr id="34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283" y="2896056"/>
            <a:ext cx="377396" cy="37739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Connettore 2 59"/>
          <p:cNvSpPr/>
          <p:nvPr/>
        </p:nvSpPr>
        <p:spPr>
          <a:xfrm flipV="1">
            <a:off x="7945905" y="3355166"/>
            <a:ext cx="2127" cy="681440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30593" rIns="30593"/>
          <a:lstStyle/>
          <a:p>
            <a:endParaRPr sz="1204"/>
          </a:p>
        </p:txBody>
      </p:sp>
      <p:sp>
        <p:nvSpPr>
          <p:cNvPr id="349" name="CasellaDiTesto 63"/>
          <p:cNvSpPr txBox="1"/>
          <p:nvPr/>
        </p:nvSpPr>
        <p:spPr>
          <a:xfrm>
            <a:off x="7085314" y="3960876"/>
            <a:ext cx="1703540" cy="576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93" tIns="30593" rIns="30593" bIns="30593" anchor="t">
            <a:spAutoFit/>
          </a:bodyPr>
          <a:lstStyle/>
          <a:p>
            <a:pPr algn="ctr">
              <a:defRPr sz="1500" b="1" u="sng"/>
            </a:pPr>
            <a:r>
              <a:rPr lang="it-IT" sz="1338" dirty="0" err="1"/>
              <a:t>Dic</a:t>
            </a:r>
            <a:r>
              <a:rPr sz="1338" dirty="0"/>
              <a:t>. 24</a:t>
            </a:r>
          </a:p>
          <a:p>
            <a:pPr algn="ctr">
              <a:defRPr sz="1500"/>
            </a:pPr>
            <a:r>
              <a:rPr sz="1004" dirty="0" err="1"/>
              <a:t>Inizio</a:t>
            </a:r>
            <a:r>
              <a:rPr sz="1004" dirty="0"/>
              <a:t> </a:t>
            </a:r>
            <a:r>
              <a:rPr sz="1004" dirty="0" err="1"/>
              <a:t>lavori</a:t>
            </a:r>
            <a:r>
              <a:rPr lang="it-IT" sz="1004" dirty="0"/>
              <a:t> </a:t>
            </a:r>
          </a:p>
          <a:p>
            <a:pPr algn="ctr">
              <a:defRPr sz="1500"/>
            </a:pPr>
            <a:r>
              <a:rPr lang="it-IT" sz="1004" dirty="0"/>
              <a:t>PNRR</a:t>
            </a:r>
            <a:endParaRPr sz="1004" dirty="0"/>
          </a:p>
        </p:txBody>
      </p:sp>
      <p:grpSp>
        <p:nvGrpSpPr>
          <p:cNvPr id="354" name="Gruppo 17"/>
          <p:cNvGrpSpPr/>
          <p:nvPr/>
        </p:nvGrpSpPr>
        <p:grpSpPr>
          <a:xfrm>
            <a:off x="5055543" y="2792214"/>
            <a:ext cx="1466473" cy="1637732"/>
            <a:chOff x="236854" y="0"/>
            <a:chExt cx="2191561" cy="2447499"/>
          </a:xfrm>
        </p:grpSpPr>
        <p:sp>
          <p:nvSpPr>
            <p:cNvPr id="350" name="Ovale 52"/>
            <p:cNvSpPr/>
            <p:nvPr/>
          </p:nvSpPr>
          <p:spPr>
            <a:xfrm>
              <a:off x="1076366" y="0"/>
              <a:ext cx="884921" cy="88492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0593" tIns="30593" rIns="30593" bIns="30593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472"/>
            </a:p>
          </p:txBody>
        </p:sp>
        <p:sp>
          <p:nvSpPr>
            <p:cNvPr id="351" name="Connettore 2 42"/>
            <p:cNvSpPr/>
            <p:nvPr/>
          </p:nvSpPr>
          <p:spPr>
            <a:xfrm flipV="1">
              <a:off x="1502436" y="870459"/>
              <a:ext cx="1" cy="962768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30593" tIns="30593" rIns="30593" bIns="30593" numCol="1" anchor="t">
              <a:noAutofit/>
            </a:bodyPr>
            <a:lstStyle/>
            <a:p>
              <a:endParaRPr sz="1204"/>
            </a:p>
          </p:txBody>
        </p:sp>
        <p:sp>
          <p:nvSpPr>
            <p:cNvPr id="352" name="CasellaDiTesto 43"/>
            <p:cNvSpPr txBox="1"/>
            <p:nvPr/>
          </p:nvSpPr>
          <p:spPr>
            <a:xfrm>
              <a:off x="236854" y="1816540"/>
              <a:ext cx="2191561" cy="6309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tIns="30593" rIns="30593" bIns="30593" numCol="1" anchor="t">
              <a:spAutoFit/>
            </a:bodyPr>
            <a:lstStyle/>
            <a:p>
              <a:pPr algn="r">
                <a:defRPr sz="1500" b="1" u="sng"/>
              </a:pPr>
              <a:r>
                <a:rPr sz="1338" dirty="0"/>
                <a:t>Sett. 23 &gt; Mar. 24</a:t>
              </a:r>
              <a:endParaRPr lang="it-IT" sz="1338" dirty="0"/>
            </a:p>
            <a:p>
              <a:pPr algn="r">
                <a:defRPr sz="1500"/>
              </a:pPr>
              <a:r>
                <a:rPr sz="1004" dirty="0" err="1"/>
                <a:t>Attività</a:t>
              </a:r>
              <a:r>
                <a:rPr sz="1004" dirty="0"/>
                <a:t> </a:t>
              </a:r>
              <a:r>
                <a:rPr sz="1004" dirty="0" err="1"/>
                <a:t>Negoziali</a:t>
              </a:r>
              <a:endParaRPr sz="1004" dirty="0"/>
            </a:p>
          </p:txBody>
        </p:sp>
        <p:pic>
          <p:nvPicPr>
            <p:cNvPr id="353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0847" y="167098"/>
              <a:ext cx="528107" cy="528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9" name="Gruppo 16"/>
          <p:cNvGrpSpPr/>
          <p:nvPr/>
        </p:nvGrpSpPr>
        <p:grpSpPr>
          <a:xfrm>
            <a:off x="1281428" y="2676406"/>
            <a:ext cx="1259170" cy="1918806"/>
            <a:chOff x="0" y="0"/>
            <a:chExt cx="1881759" cy="2867547"/>
          </a:xfrm>
        </p:grpSpPr>
        <p:sp>
          <p:nvSpPr>
            <p:cNvPr id="355" name="Ovale 58"/>
            <p:cNvSpPr/>
            <p:nvPr/>
          </p:nvSpPr>
          <p:spPr>
            <a:xfrm>
              <a:off x="451550" y="157963"/>
              <a:ext cx="883333" cy="884924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0593" tIns="30593" rIns="30593" bIns="30593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472"/>
            </a:p>
          </p:txBody>
        </p:sp>
        <p:sp>
          <p:nvSpPr>
            <p:cNvPr id="356" name="Connettore 2 30"/>
            <p:cNvSpPr/>
            <p:nvPr/>
          </p:nvSpPr>
          <p:spPr>
            <a:xfrm flipV="1">
              <a:off x="893216" y="1038118"/>
              <a:ext cx="1" cy="969124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30593" tIns="30593" rIns="30593" bIns="30593" numCol="1" anchor="t">
              <a:noAutofit/>
            </a:bodyPr>
            <a:lstStyle/>
            <a:p>
              <a:endParaRPr sz="1204"/>
            </a:p>
          </p:txBody>
        </p:sp>
        <p:sp>
          <p:nvSpPr>
            <p:cNvPr id="357" name="CasellaDiTesto 31"/>
            <p:cNvSpPr txBox="1"/>
            <p:nvPr/>
          </p:nvSpPr>
          <p:spPr>
            <a:xfrm>
              <a:off x="0" y="2005652"/>
              <a:ext cx="1881759" cy="861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tIns="30593" rIns="30593" bIns="30593" numCol="1" anchor="t">
              <a:spAutoFit/>
            </a:bodyPr>
            <a:lstStyle/>
            <a:p>
              <a:pPr algn="ctr">
                <a:defRPr sz="1500" b="1" u="sng"/>
              </a:pPr>
              <a:r>
                <a:rPr sz="1338" dirty="0" err="1"/>
                <a:t>Giu</a:t>
              </a:r>
              <a:r>
                <a:rPr sz="1338" dirty="0"/>
                <a:t>. 22</a:t>
              </a:r>
            </a:p>
            <a:p>
              <a:pPr algn="ctr">
                <a:defRPr sz="1500"/>
              </a:pPr>
              <a:r>
                <a:rPr sz="1004" dirty="0" err="1"/>
                <a:t>Conferenza</a:t>
              </a:r>
              <a:r>
                <a:rPr sz="1004" dirty="0"/>
                <a:t> </a:t>
              </a:r>
              <a:r>
                <a:rPr sz="1004" dirty="0" err="1"/>
                <a:t>dei</a:t>
              </a:r>
              <a:r>
                <a:rPr sz="1004" dirty="0"/>
                <a:t> Servizi </a:t>
              </a:r>
              <a:r>
                <a:rPr sz="1004" dirty="0" err="1"/>
                <a:t>Preliminare</a:t>
              </a:r>
            </a:p>
          </p:txBody>
        </p:sp>
        <p:pic>
          <p:nvPicPr>
            <p:cNvPr id="358" name="Picture 2" descr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805" y="0"/>
              <a:ext cx="825479" cy="825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2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87" y="2898397"/>
            <a:ext cx="380586" cy="380586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CasellaDiTesto 68"/>
          <p:cNvSpPr txBox="1"/>
          <p:nvPr/>
        </p:nvSpPr>
        <p:spPr>
          <a:xfrm>
            <a:off x="10368523" y="3394582"/>
            <a:ext cx="1093327" cy="432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93" tIns="30593" rIns="30593" bIns="30593" anchor="t">
            <a:spAutoFit/>
          </a:bodyPr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r>
              <a:rPr sz="1204" b="1" dirty="0" err="1">
                <a:solidFill>
                  <a:schemeClr val="tx1"/>
                </a:solidFill>
              </a:rPr>
              <a:t>Completamento</a:t>
            </a:r>
            <a:r>
              <a:rPr sz="1204" b="1" dirty="0">
                <a:solidFill>
                  <a:schemeClr val="tx1"/>
                </a:solidFill>
              </a:rPr>
              <a:t> </a:t>
            </a:r>
            <a:r>
              <a:rPr sz="1204" b="1" dirty="0" err="1">
                <a:solidFill>
                  <a:schemeClr val="tx1"/>
                </a:solidFill>
              </a:rPr>
              <a:t>lavori</a:t>
            </a:r>
            <a:endParaRPr sz="1204" b="1" dirty="0">
              <a:solidFill>
                <a:schemeClr val="tx1"/>
              </a:solidFill>
            </a:endParaRPr>
          </a:p>
        </p:txBody>
      </p:sp>
      <p:grpSp>
        <p:nvGrpSpPr>
          <p:cNvPr id="370" name="Gruppo 78851"/>
          <p:cNvGrpSpPr/>
          <p:nvPr/>
        </p:nvGrpSpPr>
        <p:grpSpPr>
          <a:xfrm>
            <a:off x="6202483" y="1541499"/>
            <a:ext cx="1466471" cy="1851725"/>
            <a:chOff x="-30608" y="11914"/>
            <a:chExt cx="2191559" cy="2767298"/>
          </a:xfrm>
        </p:grpSpPr>
        <p:sp>
          <p:nvSpPr>
            <p:cNvPr id="364" name="Ovale 54"/>
            <p:cNvSpPr/>
            <p:nvPr/>
          </p:nvSpPr>
          <p:spPr>
            <a:xfrm>
              <a:off x="654113" y="1894289"/>
              <a:ext cx="884923" cy="88492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0593" tIns="30593" rIns="30593" bIns="30593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472"/>
            </a:p>
          </p:txBody>
        </p:sp>
        <p:sp>
          <p:nvSpPr>
            <p:cNvPr id="365" name="CasellaDiTesto 56"/>
            <p:cNvSpPr txBox="1"/>
            <p:nvPr/>
          </p:nvSpPr>
          <p:spPr>
            <a:xfrm>
              <a:off x="-30608" y="11914"/>
              <a:ext cx="2191559" cy="861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tIns="30593" rIns="30593" bIns="30593" numCol="1" anchor="t">
              <a:spAutoFit/>
            </a:bodyPr>
            <a:lstStyle/>
            <a:p>
              <a:pPr algn="ctr">
                <a:defRPr sz="1500" b="1" u="sng"/>
              </a:pPr>
              <a:r>
                <a:rPr sz="1338" dirty="0"/>
                <a:t>Mar. 24 &gt; Sett. 24</a:t>
              </a:r>
            </a:p>
            <a:p>
              <a:pPr algn="ctr">
                <a:defRPr sz="1500"/>
              </a:pPr>
              <a:r>
                <a:rPr sz="1004" dirty="0"/>
                <a:t>Progetto </a:t>
              </a:r>
              <a:r>
                <a:rPr sz="1004" dirty="0" err="1"/>
                <a:t>Esecutivo</a:t>
              </a:r>
              <a:r>
                <a:rPr sz="1004" dirty="0"/>
                <a:t> e </a:t>
              </a:r>
              <a:r>
                <a:rPr sz="1004" dirty="0" err="1"/>
                <a:t>verifica</a:t>
              </a:r>
              <a:endParaRPr sz="1004" dirty="0"/>
            </a:p>
          </p:txBody>
        </p:sp>
        <p:grpSp>
          <p:nvGrpSpPr>
            <p:cNvPr id="368" name="Gruppo 4"/>
            <p:cNvGrpSpPr/>
            <p:nvPr/>
          </p:nvGrpSpPr>
          <p:grpSpPr>
            <a:xfrm>
              <a:off x="776337" y="1972976"/>
              <a:ext cx="675799" cy="656708"/>
              <a:chOff x="0" y="0"/>
              <a:chExt cx="675797" cy="656707"/>
            </a:xfrm>
          </p:grpSpPr>
          <p:pic>
            <p:nvPicPr>
              <p:cNvPr id="366" name="Picture 3" descr="Pictur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88396"/>
                <a:ext cx="568153" cy="5683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7" name="Picture 5" descr="Picture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6363" y="-1"/>
                <a:ext cx="469435" cy="4695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69" name="Connettore 2 55"/>
            <p:cNvSpPr/>
            <p:nvPr/>
          </p:nvSpPr>
          <p:spPr>
            <a:xfrm flipV="1">
              <a:off x="1088709" y="834684"/>
              <a:ext cx="1" cy="1073885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30593" tIns="30593" rIns="30593" bIns="30593" numCol="1" anchor="t">
              <a:noAutofit/>
            </a:bodyPr>
            <a:lstStyle/>
            <a:p>
              <a:endParaRPr sz="1204"/>
            </a:p>
          </p:txBody>
        </p:sp>
      </p:grpSp>
      <p:sp>
        <p:nvSpPr>
          <p:cNvPr id="376" name="CasellaDiTesto 95"/>
          <p:cNvSpPr txBox="1"/>
          <p:nvPr/>
        </p:nvSpPr>
        <p:spPr>
          <a:xfrm>
            <a:off x="10285602" y="2357854"/>
            <a:ext cx="1259170" cy="308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93" tIns="30593" rIns="30593" bIns="30593" anchor="t">
            <a:spAutoFit/>
          </a:bodyPr>
          <a:lstStyle>
            <a:lvl1pPr algn="ctr">
              <a:defRPr sz="2000" b="1" u="sng"/>
            </a:lvl1pPr>
          </a:lstStyle>
          <a:p>
            <a:r>
              <a:rPr sz="1606" dirty="0"/>
              <a:t>202</a:t>
            </a:r>
            <a:r>
              <a:rPr lang="it-IT" sz="1606" dirty="0"/>
              <a:t>7</a:t>
            </a:r>
            <a:endParaRPr sz="1606" dirty="0"/>
          </a:p>
        </p:txBody>
      </p:sp>
      <p:pic>
        <p:nvPicPr>
          <p:cNvPr id="377" name="Picture 8" descr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7757" y="2676406"/>
            <a:ext cx="888742" cy="6484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2" name="Gruppo 14"/>
          <p:cNvGrpSpPr/>
          <p:nvPr/>
        </p:nvGrpSpPr>
        <p:grpSpPr>
          <a:xfrm>
            <a:off x="2204829" y="1523243"/>
            <a:ext cx="1344771" cy="1851008"/>
            <a:chOff x="0" y="-32027"/>
            <a:chExt cx="2009685" cy="2766227"/>
          </a:xfrm>
        </p:grpSpPr>
        <p:sp>
          <p:nvSpPr>
            <p:cNvPr id="378" name="Ovale 50"/>
            <p:cNvSpPr/>
            <p:nvPr/>
          </p:nvSpPr>
          <p:spPr>
            <a:xfrm>
              <a:off x="524633" y="1849277"/>
              <a:ext cx="884921" cy="88492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0593" tIns="30593" rIns="30593" bIns="30593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472"/>
            </a:p>
          </p:txBody>
        </p:sp>
        <p:sp>
          <p:nvSpPr>
            <p:cNvPr id="379" name="CasellaDiTesto 33"/>
            <p:cNvSpPr txBox="1"/>
            <p:nvPr/>
          </p:nvSpPr>
          <p:spPr>
            <a:xfrm>
              <a:off x="0" y="-32027"/>
              <a:ext cx="2009685" cy="6309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tIns="30593" rIns="30593" bIns="30593" numCol="1" anchor="t">
              <a:spAutoFit/>
            </a:bodyPr>
            <a:lstStyle/>
            <a:p>
              <a:pPr algn="ctr">
                <a:defRPr sz="1500" b="1" u="sng"/>
              </a:pPr>
              <a:r>
                <a:rPr sz="1338" dirty="0"/>
                <a:t>Sett. 22 &gt; Feb. 23</a:t>
              </a:r>
            </a:p>
            <a:p>
              <a:pPr algn="ctr">
                <a:defRPr sz="1500"/>
              </a:pPr>
              <a:r>
                <a:rPr sz="1004" dirty="0" err="1"/>
                <a:t>Progettazione</a:t>
              </a:r>
              <a:r>
                <a:rPr sz="1004" dirty="0"/>
                <a:t> </a:t>
              </a:r>
              <a:r>
                <a:rPr sz="1004" dirty="0" err="1"/>
                <a:t>Definitiva</a:t>
              </a:r>
            </a:p>
          </p:txBody>
        </p:sp>
        <p:sp>
          <p:nvSpPr>
            <p:cNvPr id="380" name="Connettore 2 44"/>
            <p:cNvSpPr/>
            <p:nvPr/>
          </p:nvSpPr>
          <p:spPr>
            <a:xfrm flipV="1">
              <a:off x="967886" y="830904"/>
              <a:ext cx="1" cy="1032674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30593" tIns="30593" rIns="30593" bIns="30593" numCol="1" anchor="t">
              <a:noAutofit/>
            </a:bodyPr>
            <a:lstStyle/>
            <a:p>
              <a:endParaRPr sz="1204"/>
            </a:p>
          </p:txBody>
        </p:sp>
        <p:pic>
          <p:nvPicPr>
            <p:cNvPr id="381" name="Picture 3" descr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983" y="2017495"/>
              <a:ext cx="568765" cy="567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7" name="Gruppo 17"/>
          <p:cNvGrpSpPr/>
          <p:nvPr/>
        </p:nvGrpSpPr>
        <p:grpSpPr>
          <a:xfrm>
            <a:off x="4282704" y="1541848"/>
            <a:ext cx="1259170" cy="1835318"/>
            <a:chOff x="-50184" y="-1699893"/>
            <a:chExt cx="1881759" cy="2742780"/>
          </a:xfrm>
        </p:grpSpPr>
        <p:sp>
          <p:nvSpPr>
            <p:cNvPr id="383" name="Ovale 62"/>
            <p:cNvSpPr/>
            <p:nvPr/>
          </p:nvSpPr>
          <p:spPr>
            <a:xfrm>
              <a:off x="449030" y="157963"/>
              <a:ext cx="883333" cy="884924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0593" tIns="30593" rIns="30593" bIns="30593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472"/>
            </a:p>
          </p:txBody>
        </p:sp>
        <p:sp>
          <p:nvSpPr>
            <p:cNvPr id="384" name="Connettore 2 64"/>
            <p:cNvSpPr/>
            <p:nvPr/>
          </p:nvSpPr>
          <p:spPr>
            <a:xfrm flipV="1">
              <a:off x="890696" y="-828106"/>
              <a:ext cx="1" cy="969124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30593" tIns="30593" rIns="30593" bIns="30593" numCol="1" anchor="t">
              <a:noAutofit/>
            </a:bodyPr>
            <a:lstStyle/>
            <a:p>
              <a:endParaRPr sz="1204"/>
            </a:p>
          </p:txBody>
        </p:sp>
        <p:sp>
          <p:nvSpPr>
            <p:cNvPr id="385" name="CasellaDiTesto 65"/>
            <p:cNvSpPr txBox="1"/>
            <p:nvPr/>
          </p:nvSpPr>
          <p:spPr>
            <a:xfrm>
              <a:off x="-50184" y="-1699893"/>
              <a:ext cx="1881759" cy="861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tIns="30593" rIns="30593" bIns="30593" numCol="1" anchor="t">
              <a:spAutoFit/>
            </a:bodyPr>
            <a:lstStyle/>
            <a:p>
              <a:pPr algn="ctr">
                <a:defRPr sz="1500" b="1" u="sng"/>
              </a:pPr>
              <a:r>
                <a:rPr sz="1338" dirty="0"/>
                <a:t>Mar. 23</a:t>
              </a:r>
            </a:p>
            <a:p>
              <a:pPr algn="ctr">
                <a:defRPr sz="1500"/>
              </a:pPr>
              <a:r>
                <a:rPr sz="1004" dirty="0" err="1"/>
                <a:t>Conferenza</a:t>
              </a:r>
              <a:r>
                <a:rPr sz="1004" dirty="0"/>
                <a:t> </a:t>
              </a:r>
              <a:r>
                <a:rPr sz="1004" dirty="0" err="1"/>
                <a:t>dei</a:t>
              </a:r>
              <a:r>
                <a:rPr sz="1004" dirty="0"/>
                <a:t> Servizi </a:t>
              </a:r>
              <a:r>
                <a:rPr sz="1004" dirty="0" err="1"/>
                <a:t>Decisoria</a:t>
              </a:r>
              <a:endParaRPr sz="1004" dirty="0"/>
            </a:p>
          </p:txBody>
        </p:sp>
        <p:pic>
          <p:nvPicPr>
            <p:cNvPr id="386" name="Picture 2" descr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285" y="0"/>
              <a:ext cx="825479" cy="825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8" name="Rettangolo arrotondato 84"/>
          <p:cNvSpPr/>
          <p:nvPr/>
        </p:nvSpPr>
        <p:spPr>
          <a:xfrm>
            <a:off x="8644167" y="1957465"/>
            <a:ext cx="865023" cy="2291122"/>
          </a:xfrm>
          <a:prstGeom prst="roundRect">
            <a:avLst>
              <a:gd name="adj" fmla="val 16667"/>
            </a:avLst>
          </a:prstGeom>
          <a:noFill/>
          <a:ln w="38100" cap="rnd">
            <a:solidFill>
              <a:srgbClr val="A10022"/>
            </a:solidFill>
            <a:prstDash val="sysDot"/>
            <a:round/>
          </a:ln>
          <a:effectLst/>
        </p:spPr>
        <p:txBody>
          <a:bodyPr wrap="square" lIns="30593" tIns="30593" rIns="30593" bIns="30593" numCol="1" anchor="ctr">
            <a:noAutofit/>
          </a:bodyPr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472"/>
          </a:p>
        </p:txBody>
      </p:sp>
      <p:sp>
        <p:nvSpPr>
          <p:cNvPr id="391" name="CasellaDiTesto 72"/>
          <p:cNvSpPr txBox="1"/>
          <p:nvPr/>
        </p:nvSpPr>
        <p:spPr>
          <a:xfrm>
            <a:off x="3211108" y="4009003"/>
            <a:ext cx="1259170" cy="57673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tIns="30593" rIns="30593" bIns="30593" numCol="1" anchor="ctr">
            <a:spAutoFit/>
          </a:bodyPr>
          <a:lstStyle/>
          <a:p>
            <a:pPr algn="ctr">
              <a:defRPr sz="1500" b="1" u="sng"/>
            </a:pPr>
            <a:r>
              <a:rPr sz="1338" dirty="0"/>
              <a:t>3 Mar. 23</a:t>
            </a:r>
          </a:p>
          <a:p>
            <a:pPr algn="ctr">
              <a:defRPr sz="1500"/>
            </a:pPr>
            <a:r>
              <a:rPr sz="1004" dirty="0" err="1"/>
              <a:t>Sottoscrizione</a:t>
            </a:r>
            <a:r>
              <a:rPr sz="1004" dirty="0"/>
              <a:t> </a:t>
            </a:r>
            <a:r>
              <a:rPr sz="1004" dirty="0" err="1"/>
              <a:t>Accordo</a:t>
            </a:r>
            <a:r>
              <a:rPr sz="1004" dirty="0"/>
              <a:t> </a:t>
            </a:r>
          </a:p>
          <a:p>
            <a:pPr algn="ctr">
              <a:defRPr sz="1500"/>
            </a:pPr>
            <a:r>
              <a:rPr sz="1004" dirty="0"/>
              <a:t>RFI e Comune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AFA53C02-A813-4A78-AE8D-1BE2A67A2CCA}"/>
              </a:ext>
            </a:extLst>
          </p:cNvPr>
          <p:cNvGrpSpPr/>
          <p:nvPr/>
        </p:nvGrpSpPr>
        <p:grpSpPr>
          <a:xfrm>
            <a:off x="3620489" y="2788684"/>
            <a:ext cx="591078" cy="1237436"/>
            <a:chOff x="4317151" y="4157706"/>
            <a:chExt cx="883333" cy="1849279"/>
          </a:xfrm>
        </p:grpSpPr>
        <p:sp>
          <p:nvSpPr>
            <p:cNvPr id="389" name="Ovale 70"/>
            <p:cNvSpPr/>
            <p:nvPr/>
          </p:nvSpPr>
          <p:spPr>
            <a:xfrm>
              <a:off x="4317151" y="4157706"/>
              <a:ext cx="883333" cy="88492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0593" tIns="30593" rIns="30593" bIns="30593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472"/>
            </a:p>
          </p:txBody>
        </p:sp>
        <p:sp>
          <p:nvSpPr>
            <p:cNvPr id="390" name="Connettore 2 71"/>
            <p:cNvSpPr/>
            <p:nvPr/>
          </p:nvSpPr>
          <p:spPr>
            <a:xfrm flipV="1">
              <a:off x="4758817" y="5037861"/>
              <a:ext cx="1" cy="969124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30593" tIns="30593" rIns="30593" bIns="30593" numCol="1" anchor="t">
              <a:noAutofit/>
            </a:bodyPr>
            <a:lstStyle/>
            <a:p>
              <a:endParaRPr sz="1204"/>
            </a:p>
          </p:txBody>
        </p:sp>
        <p:pic>
          <p:nvPicPr>
            <p:cNvPr id="393" name="Immagine 23" descr="Immagine 23"/>
            <p:cNvPicPr>
              <a:picLocks noChangeAspect="1"/>
            </p:cNvPicPr>
            <p:nvPr/>
          </p:nvPicPr>
          <p:blipFill>
            <a:blip r:embed="rId8"/>
            <a:srcRect l="14024" t="16420" r="17246" b="23992"/>
            <a:stretch>
              <a:fillRect/>
            </a:stretch>
          </p:blipFill>
          <p:spPr>
            <a:xfrm>
              <a:off x="4349267" y="4262535"/>
              <a:ext cx="773578" cy="71711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94" name="Segnaposto contenuto 3"/>
          <p:cNvSpPr txBox="1"/>
          <p:nvPr/>
        </p:nvSpPr>
        <p:spPr>
          <a:xfrm>
            <a:off x="330547" y="496291"/>
            <a:ext cx="7417593" cy="2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dirty="0" err="1"/>
              <a:t>Cronoprogramma</a:t>
            </a:r>
            <a:r>
              <a:rPr dirty="0"/>
              <a:t> e Valore </a:t>
            </a:r>
            <a:r>
              <a:rPr lang="it-IT" dirty="0"/>
              <a:t>complessivo </a:t>
            </a:r>
            <a:r>
              <a:rPr dirty="0" err="1"/>
              <a:t>dell’Investimento</a:t>
            </a:r>
            <a:endParaRPr dirty="0"/>
          </a:p>
        </p:txBody>
      </p:sp>
      <p:sp>
        <p:nvSpPr>
          <p:cNvPr id="395" name="Titolo 1"/>
          <p:cNvSpPr txBox="1"/>
          <p:nvPr/>
        </p:nvSpPr>
        <p:spPr>
          <a:xfrm>
            <a:off x="321443" y="-20978"/>
            <a:ext cx="7478781" cy="5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La Stazione</a:t>
            </a:r>
            <a:r>
              <a:rPr dirty="0"/>
              <a:t> di Teramo</a:t>
            </a:r>
          </a:p>
        </p:txBody>
      </p:sp>
      <p:sp>
        <p:nvSpPr>
          <p:cNvPr id="2" name="Freccia in giù 83">
            <a:extLst>
              <a:ext uri="{FF2B5EF4-FFF2-40B4-BE49-F238E27FC236}">
                <a16:creationId xmlns:a16="http://schemas.microsoft.com/office/drawing/2014/main" id="{2B6C8936-070F-892F-514A-F6A62EEBEA44}"/>
              </a:ext>
            </a:extLst>
          </p:cNvPr>
          <p:cNvSpPr/>
          <p:nvPr/>
        </p:nvSpPr>
        <p:spPr>
          <a:xfrm rot="10800000">
            <a:off x="8937272" y="4356294"/>
            <a:ext cx="331685" cy="4220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112"/>
                </a:moveTo>
                <a:lnTo>
                  <a:pt x="5400" y="13112"/>
                </a:lnTo>
                <a:lnTo>
                  <a:pt x="5400" y="0"/>
                </a:lnTo>
                <a:lnTo>
                  <a:pt x="16200" y="0"/>
                </a:lnTo>
                <a:lnTo>
                  <a:pt x="16200" y="13112"/>
                </a:lnTo>
                <a:lnTo>
                  <a:pt x="21600" y="1311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0593" rIns="30593" anchor="ctr"/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472"/>
          </a:p>
        </p:txBody>
      </p:sp>
      <p:sp>
        <p:nvSpPr>
          <p:cNvPr id="3" name="Rettangolo 85">
            <a:extLst>
              <a:ext uri="{FF2B5EF4-FFF2-40B4-BE49-F238E27FC236}">
                <a16:creationId xmlns:a16="http://schemas.microsoft.com/office/drawing/2014/main" id="{6BCA8EB6-92D0-836F-C5B7-4B488DAA3F10}"/>
              </a:ext>
            </a:extLst>
          </p:cNvPr>
          <p:cNvSpPr txBox="1"/>
          <p:nvPr/>
        </p:nvSpPr>
        <p:spPr>
          <a:xfrm>
            <a:off x="8744484" y="4799035"/>
            <a:ext cx="938038" cy="257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rIns="30593">
            <a:spAutoFit/>
          </a:bodyPr>
          <a:lstStyle>
            <a:lvl1pPr>
              <a:defRPr sz="1500" b="1">
                <a:solidFill>
                  <a:schemeClr val="accent1"/>
                </a:solidFill>
              </a:defRPr>
            </a:lvl1pPr>
          </a:lstStyle>
          <a:p>
            <a:r>
              <a:rPr lang="it-IT" sz="1071" dirty="0">
                <a:solidFill>
                  <a:srgbClr val="C00000"/>
                </a:solidFill>
              </a:rPr>
              <a:t>DOVE SIAMO</a:t>
            </a:r>
            <a:endParaRPr sz="1071" dirty="0">
              <a:solidFill>
                <a:srgbClr val="C00000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20C2D46E-49C9-160D-890B-DD35DA2060CF}"/>
              </a:ext>
            </a:extLst>
          </p:cNvPr>
          <p:cNvGrpSpPr/>
          <p:nvPr/>
        </p:nvGrpSpPr>
        <p:grpSpPr>
          <a:xfrm>
            <a:off x="6377160" y="5513445"/>
            <a:ext cx="4957590" cy="761719"/>
            <a:chOff x="7902646" y="618869"/>
            <a:chExt cx="5647923" cy="1138347"/>
          </a:xfrm>
        </p:grpSpPr>
        <p:sp>
          <p:nvSpPr>
            <p:cNvPr id="5" name="Rettangolo arrotondato 10">
              <a:extLst>
                <a:ext uri="{FF2B5EF4-FFF2-40B4-BE49-F238E27FC236}">
                  <a16:creationId xmlns:a16="http://schemas.microsoft.com/office/drawing/2014/main" id="{10E968D7-F098-2C2C-CA40-A2BCB8ED66CA}"/>
                </a:ext>
              </a:extLst>
            </p:cNvPr>
            <p:cNvSpPr/>
            <p:nvPr/>
          </p:nvSpPr>
          <p:spPr>
            <a:xfrm>
              <a:off x="7902646" y="809362"/>
              <a:ext cx="5647923" cy="697452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12700">
              <a:miter lim="400000"/>
            </a:ln>
          </p:spPr>
          <p:txBody>
            <a:bodyPr lIns="30593" rIns="30593" anchor="ctr"/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472"/>
            </a:p>
          </p:txBody>
        </p:sp>
        <p:sp>
          <p:nvSpPr>
            <p:cNvPr id="6" name="Rettangolo 13">
              <a:extLst>
                <a:ext uri="{FF2B5EF4-FFF2-40B4-BE49-F238E27FC236}">
                  <a16:creationId xmlns:a16="http://schemas.microsoft.com/office/drawing/2014/main" id="{C35A8A7D-EE7C-FA67-F75A-7619E1A00F39}"/>
                </a:ext>
              </a:extLst>
            </p:cNvPr>
            <p:cNvSpPr txBox="1"/>
            <p:nvPr/>
          </p:nvSpPr>
          <p:spPr>
            <a:xfrm>
              <a:off x="7999233" y="618869"/>
              <a:ext cx="5311818" cy="11383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tIns="30593" rIns="30593" bIns="30593" anchor="t">
              <a:spAutoFit/>
            </a:bodyPr>
            <a:lstStyle/>
            <a:p>
              <a:pPr>
                <a:defRPr sz="1700">
                  <a:solidFill>
                    <a:srgbClr val="FFFFFF"/>
                  </a:solidFill>
                </a:defRPr>
              </a:pPr>
              <a:endParaRPr sz="1137" dirty="0"/>
            </a:p>
            <a:p>
              <a:pPr>
                <a:defRPr sz="1700">
                  <a:solidFill>
                    <a:srgbClr val="FFFFFF"/>
                  </a:solidFill>
                </a:defRPr>
              </a:pPr>
              <a:r>
                <a:rPr lang="it-IT" sz="1137" dirty="0"/>
                <a:t>VALORE INVESTIMENTO COMPLESSIVO</a:t>
              </a:r>
              <a:r>
                <a:rPr sz="1137" dirty="0"/>
                <a:t>:</a:t>
              </a:r>
              <a:r>
                <a:rPr sz="1137" b="1" dirty="0"/>
                <a:t>	€ </a:t>
              </a:r>
              <a:r>
                <a:rPr lang="it-IT" sz="1137" b="1" dirty="0"/>
                <a:t>26.000.000</a:t>
              </a:r>
              <a:br>
                <a:rPr lang="it-IT" sz="1137" b="1" dirty="0"/>
              </a:br>
              <a:r>
                <a:rPr lang="it-IT" sz="1137" b="1" dirty="0"/>
                <a:t>di cui PNRR: € 21.000.00</a:t>
              </a:r>
              <a:endParaRPr sz="1137" b="1" dirty="0"/>
            </a:p>
          </p:txBody>
        </p:sp>
      </p:grpSp>
      <p:grpSp>
        <p:nvGrpSpPr>
          <p:cNvPr id="8" name="Gruppo 14">
            <a:extLst>
              <a:ext uri="{FF2B5EF4-FFF2-40B4-BE49-F238E27FC236}">
                <a16:creationId xmlns:a16="http://schemas.microsoft.com/office/drawing/2014/main" id="{274A9474-DCD1-AAF0-5E82-5D4A4F166C01}"/>
              </a:ext>
            </a:extLst>
          </p:cNvPr>
          <p:cNvGrpSpPr/>
          <p:nvPr/>
        </p:nvGrpSpPr>
        <p:grpSpPr>
          <a:xfrm>
            <a:off x="8404293" y="1554363"/>
            <a:ext cx="1344771" cy="1851008"/>
            <a:chOff x="0" y="-32027"/>
            <a:chExt cx="2009685" cy="2766227"/>
          </a:xfrm>
        </p:grpSpPr>
        <p:sp>
          <p:nvSpPr>
            <p:cNvPr id="9" name="Ovale 50">
              <a:extLst>
                <a:ext uri="{FF2B5EF4-FFF2-40B4-BE49-F238E27FC236}">
                  <a16:creationId xmlns:a16="http://schemas.microsoft.com/office/drawing/2014/main" id="{3FD772BF-67FE-A177-1A50-AF37ECD31F20}"/>
                </a:ext>
              </a:extLst>
            </p:cNvPr>
            <p:cNvSpPr/>
            <p:nvPr/>
          </p:nvSpPr>
          <p:spPr>
            <a:xfrm>
              <a:off x="524633" y="1849277"/>
              <a:ext cx="884921" cy="88492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0593" tIns="30593" rIns="30593" bIns="30593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472"/>
            </a:p>
          </p:txBody>
        </p:sp>
        <p:sp>
          <p:nvSpPr>
            <p:cNvPr id="10" name="CasellaDiTesto 33">
              <a:extLst>
                <a:ext uri="{FF2B5EF4-FFF2-40B4-BE49-F238E27FC236}">
                  <a16:creationId xmlns:a16="http://schemas.microsoft.com/office/drawing/2014/main" id="{946C95D8-89E3-6C35-F037-C3EF185A3D67}"/>
                </a:ext>
              </a:extLst>
            </p:cNvPr>
            <p:cNvSpPr txBox="1"/>
            <p:nvPr/>
          </p:nvSpPr>
          <p:spPr>
            <a:xfrm>
              <a:off x="0" y="-32027"/>
              <a:ext cx="2009685" cy="6309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tIns="30593" rIns="30593" bIns="30593" numCol="1" anchor="t">
              <a:spAutoFit/>
            </a:bodyPr>
            <a:lstStyle/>
            <a:p>
              <a:pPr algn="ctr">
                <a:defRPr sz="1500" b="1" u="sng"/>
              </a:pPr>
              <a:r>
                <a:rPr lang="it-IT" sz="1338" dirty="0"/>
                <a:t>Dic. 24 </a:t>
              </a:r>
              <a:r>
                <a:rPr sz="1338" dirty="0"/>
                <a:t>&gt; </a:t>
              </a:r>
              <a:r>
                <a:rPr lang="it-IT" sz="1338" dirty="0" err="1"/>
                <a:t>Giu</a:t>
              </a:r>
              <a:r>
                <a:rPr sz="1338" dirty="0"/>
                <a:t>. 2</a:t>
              </a:r>
              <a:r>
                <a:rPr lang="it-IT" sz="1338" dirty="0"/>
                <a:t>6</a:t>
              </a:r>
              <a:endParaRPr sz="1338" dirty="0"/>
            </a:p>
            <a:p>
              <a:pPr algn="ctr">
                <a:defRPr sz="1500"/>
              </a:pPr>
              <a:r>
                <a:rPr lang="it-IT" sz="1004" dirty="0"/>
                <a:t>Fine lavori PNRR</a:t>
              </a:r>
              <a:endParaRPr sz="1004" dirty="0" err="1"/>
            </a:p>
          </p:txBody>
        </p:sp>
        <p:sp>
          <p:nvSpPr>
            <p:cNvPr id="11" name="Connettore 2 44">
              <a:extLst>
                <a:ext uri="{FF2B5EF4-FFF2-40B4-BE49-F238E27FC236}">
                  <a16:creationId xmlns:a16="http://schemas.microsoft.com/office/drawing/2014/main" id="{0BE66B04-27E4-A383-FACB-2520DAC9B4B5}"/>
                </a:ext>
              </a:extLst>
            </p:cNvPr>
            <p:cNvSpPr/>
            <p:nvPr/>
          </p:nvSpPr>
          <p:spPr>
            <a:xfrm flipV="1">
              <a:off x="967886" y="830904"/>
              <a:ext cx="1" cy="1032674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30593" tIns="30593" rIns="30593" bIns="30593" numCol="1" anchor="t">
              <a:noAutofit/>
            </a:bodyPr>
            <a:lstStyle/>
            <a:p>
              <a:endParaRPr sz="1204"/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A224B53-F73A-D456-933D-41D9FC52BD85}"/>
              </a:ext>
            </a:extLst>
          </p:cNvPr>
          <p:cNvSpPr txBox="1"/>
          <p:nvPr/>
        </p:nvSpPr>
        <p:spPr>
          <a:xfrm>
            <a:off x="8874190" y="2993662"/>
            <a:ext cx="404975" cy="2265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593" tIns="30593" rIns="30593" bIns="30593" numCol="1" spcCol="38100" rtlCol="0" anchor="t">
            <a:spAutoFit/>
          </a:bodyPr>
          <a:lstStyle/>
          <a:p>
            <a:pPr defTabSz="791812" hangingPunct="0"/>
            <a:r>
              <a:rPr lang="it-IT" sz="1071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PNRR</a:t>
            </a:r>
          </a:p>
        </p:txBody>
      </p:sp>
      <p:pic>
        <p:nvPicPr>
          <p:cNvPr id="2050" name="Picture 2" descr="Simbolo delle stelle dell'Unione europea. Dodici stelle isolate su bianco.  Segno vettoriale UE Immagine e Vettoriale - Alamy">
            <a:extLst>
              <a:ext uri="{FF2B5EF4-FFF2-40B4-BE49-F238E27FC236}">
                <a16:creationId xmlns:a16="http://schemas.microsoft.com/office/drawing/2014/main" id="{B6DED8AE-286B-C9DD-6B0B-A2E77A14E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0"/>
          <a:stretch/>
        </p:blipFill>
        <p:spPr bwMode="auto">
          <a:xfrm>
            <a:off x="8699509" y="2764428"/>
            <a:ext cx="696350" cy="62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7705" y="1222782"/>
            <a:ext cx="7324451" cy="797251"/>
          </a:xfrm>
        </p:spPr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3432543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Intervento complessivo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3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01</a:t>
            </a:r>
          </a:p>
        </p:txBody>
      </p:sp>
      <p:sp>
        <p:nvSpPr>
          <p:cNvPr id="9" name="Segnaposto contenuto 1"/>
          <p:cNvSpPr txBox="1">
            <a:spLocks/>
          </p:cNvSpPr>
          <p:nvPr/>
        </p:nvSpPr>
        <p:spPr>
          <a:xfrm>
            <a:off x="4272009" y="2305050"/>
            <a:ext cx="6356861" cy="346386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2000" kern="1200" baseline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Intervento con fondi PNRR</a:t>
            </a: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10778424" y="2305049"/>
            <a:ext cx="543732" cy="3463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2000" kern="1200" baseline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4</a:t>
            </a:r>
          </a:p>
        </p:txBody>
      </p:sp>
      <p:sp>
        <p:nvSpPr>
          <p:cNvPr id="11" name="Segnaposto contenuto 3"/>
          <p:cNvSpPr txBox="1">
            <a:spLocks/>
          </p:cNvSpPr>
          <p:nvPr/>
        </p:nvSpPr>
        <p:spPr>
          <a:xfrm>
            <a:off x="2673265" y="2305049"/>
            <a:ext cx="1366560" cy="3463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2000" b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02</a:t>
            </a:r>
          </a:p>
        </p:txBody>
      </p:sp>
      <p:sp>
        <p:nvSpPr>
          <p:cNvPr id="15" name="Segnaposto contenuto 1"/>
          <p:cNvSpPr txBox="1">
            <a:spLocks/>
          </p:cNvSpPr>
          <p:nvPr/>
        </p:nvSpPr>
        <p:spPr>
          <a:xfrm>
            <a:off x="4272009" y="2651436"/>
            <a:ext cx="6356861" cy="346386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2000" kern="1200" baseline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Intervento con fondi </a:t>
            </a:r>
            <a:r>
              <a:rPr lang="it-IT" dirty="0" err="1"/>
              <a:t>CdP</a:t>
            </a:r>
            <a:r>
              <a:rPr lang="it-IT" dirty="0"/>
              <a:t>-I + Comune di Teramo</a:t>
            </a:r>
          </a:p>
        </p:txBody>
      </p:sp>
      <p:sp>
        <p:nvSpPr>
          <p:cNvPr id="16" name="Segnaposto contenuto 2"/>
          <p:cNvSpPr txBox="1">
            <a:spLocks/>
          </p:cNvSpPr>
          <p:nvPr/>
        </p:nvSpPr>
        <p:spPr>
          <a:xfrm>
            <a:off x="10778424" y="2651435"/>
            <a:ext cx="543732" cy="3463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2000" kern="1200" baseline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8</a:t>
            </a:r>
          </a:p>
        </p:txBody>
      </p:sp>
      <p:sp>
        <p:nvSpPr>
          <p:cNvPr id="17" name="Segnaposto contenuto 3"/>
          <p:cNvSpPr txBox="1">
            <a:spLocks/>
          </p:cNvSpPr>
          <p:nvPr/>
        </p:nvSpPr>
        <p:spPr>
          <a:xfrm>
            <a:off x="2673265" y="2651435"/>
            <a:ext cx="1366560" cy="3463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2000" b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196446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Segnaposto numero diapositiva 5"/>
          <p:cNvSpPr txBox="1">
            <a:spLocks noGrp="1"/>
          </p:cNvSpPr>
          <p:nvPr>
            <p:ph type="sldNum" sz="quarter" idx="2"/>
          </p:nvPr>
        </p:nvSpPr>
        <p:spPr>
          <a:xfrm>
            <a:off x="10666212" y="6651125"/>
            <a:ext cx="129099" cy="12670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829" name="Segnaposto testo 21"/>
          <p:cNvSpPr txBox="1"/>
          <p:nvPr/>
        </p:nvSpPr>
        <p:spPr>
          <a:xfrm>
            <a:off x="7483425" y="5074856"/>
            <a:ext cx="1901899" cy="99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/>
          <a:lstStyle/>
          <a:p>
            <a:pPr indent="-305913" defTabSz="611849">
              <a:spcBef>
                <a:spcPts val="937"/>
              </a:spcBef>
              <a:buClr>
                <a:schemeClr val="accent1"/>
              </a:buClr>
              <a:buSzPct val="140000"/>
              <a:buFont typeface="Arial"/>
              <a:buChar char="•"/>
              <a:defRPr sz="1400"/>
            </a:pPr>
            <a:r>
              <a:rPr lang="it-IT" sz="937" b="1" dirty="0"/>
              <a:t>2</a:t>
            </a:r>
            <a:r>
              <a:rPr sz="937" b="1" dirty="0"/>
              <a:t> </a:t>
            </a:r>
            <a:r>
              <a:rPr sz="937" dirty="0" err="1"/>
              <a:t>stalli</a:t>
            </a:r>
            <a:r>
              <a:rPr sz="937" dirty="0"/>
              <a:t> taxi;</a:t>
            </a:r>
          </a:p>
          <a:p>
            <a:pPr indent="-305913" defTabSz="611849">
              <a:spcBef>
                <a:spcPts val="937"/>
              </a:spcBef>
              <a:buClr>
                <a:schemeClr val="accent1"/>
              </a:buClr>
              <a:buSzPct val="140000"/>
              <a:buFont typeface="Arial"/>
              <a:buChar char="•"/>
              <a:defRPr sz="1400"/>
            </a:pPr>
            <a:r>
              <a:rPr sz="937" b="1" dirty="0"/>
              <a:t>2 </a:t>
            </a:r>
            <a:r>
              <a:rPr sz="937" dirty="0" err="1"/>
              <a:t>stalli</a:t>
            </a:r>
            <a:r>
              <a:rPr sz="937" dirty="0"/>
              <a:t> bus;</a:t>
            </a:r>
          </a:p>
          <a:p>
            <a:pPr indent="-305913" defTabSz="611849">
              <a:spcBef>
                <a:spcPts val="937"/>
              </a:spcBef>
              <a:buClr>
                <a:schemeClr val="accent1"/>
              </a:buClr>
              <a:buSzPct val="140000"/>
              <a:buFont typeface="Arial"/>
              <a:buChar char="•"/>
              <a:defRPr sz="1400"/>
            </a:pPr>
            <a:r>
              <a:rPr sz="937" b="1" dirty="0"/>
              <a:t>2</a:t>
            </a:r>
            <a:r>
              <a:rPr sz="937" dirty="0"/>
              <a:t> </a:t>
            </a:r>
            <a:r>
              <a:rPr sz="937" dirty="0" err="1"/>
              <a:t>stalli</a:t>
            </a:r>
            <a:r>
              <a:rPr sz="937" dirty="0"/>
              <a:t> </a:t>
            </a:r>
            <a:r>
              <a:rPr sz="937" dirty="0" err="1"/>
              <a:t>ricarica</a:t>
            </a:r>
            <a:r>
              <a:rPr sz="937" dirty="0"/>
              <a:t> auto </a:t>
            </a:r>
            <a:r>
              <a:rPr sz="937" dirty="0" err="1"/>
              <a:t>elettriche</a:t>
            </a:r>
            <a:r>
              <a:rPr sz="937" dirty="0"/>
              <a:t>;</a:t>
            </a:r>
          </a:p>
        </p:txBody>
      </p:sp>
      <p:sp>
        <p:nvSpPr>
          <p:cNvPr id="832" name="Titolo 1"/>
          <p:cNvSpPr txBox="1"/>
          <p:nvPr/>
        </p:nvSpPr>
        <p:spPr>
          <a:xfrm>
            <a:off x="374033" y="-52560"/>
            <a:ext cx="4731566" cy="5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it-IT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err="1"/>
              <a:t>Stato</a:t>
            </a:r>
            <a:r>
              <a:rPr dirty="0"/>
              <a:t> di </a:t>
            </a:r>
            <a:r>
              <a:rPr dirty="0" err="1"/>
              <a:t>Fatto</a:t>
            </a:r>
            <a:endParaRPr dirty="0"/>
          </a:p>
        </p:txBody>
      </p:sp>
      <p:sp>
        <p:nvSpPr>
          <p:cNvPr id="833" name="Segnaposto contenuto 3"/>
          <p:cNvSpPr txBox="1"/>
          <p:nvPr/>
        </p:nvSpPr>
        <p:spPr>
          <a:xfrm>
            <a:off x="383190" y="433182"/>
            <a:ext cx="5712810" cy="2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dirty="0" err="1"/>
              <a:t>Planimetria</a:t>
            </a:r>
            <a:r>
              <a:rPr dirty="0"/>
              <a:t> </a:t>
            </a:r>
            <a:r>
              <a:rPr dirty="0" err="1"/>
              <a:t>generale</a:t>
            </a:r>
            <a:endParaRPr dirty="0"/>
          </a:p>
        </p:txBody>
      </p:sp>
      <p:sp>
        <p:nvSpPr>
          <p:cNvPr id="44" name="Rettangolo 87"/>
          <p:cNvSpPr txBox="1"/>
          <p:nvPr/>
        </p:nvSpPr>
        <p:spPr>
          <a:xfrm>
            <a:off x="3138264" y="4632527"/>
            <a:ext cx="1040242" cy="23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93" rIns="30593">
            <a:spAutoFit/>
          </a:bodyPr>
          <a:lstStyle>
            <a:lvl1pPr>
              <a:defRPr sz="1300">
                <a:solidFill>
                  <a:srgbClr val="404040"/>
                </a:solidFill>
              </a:defRPr>
            </a:lvl1pPr>
          </a:lstStyle>
          <a:p>
            <a:r>
              <a:rPr lang="it-IT" sz="937" dirty="0"/>
              <a:t>Limite proprietà RFI</a:t>
            </a:r>
            <a:endParaRPr sz="937" dirty="0"/>
          </a:p>
        </p:txBody>
      </p:sp>
      <p:sp>
        <p:nvSpPr>
          <p:cNvPr id="45" name="Segnaposto contenuto 2"/>
          <p:cNvSpPr txBox="1"/>
          <p:nvPr/>
        </p:nvSpPr>
        <p:spPr>
          <a:xfrm>
            <a:off x="3138505" y="5023728"/>
            <a:ext cx="1178718" cy="236540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rIns="30593">
            <a:spAutoFit/>
          </a:bodyPr>
          <a:lstStyle>
            <a:lvl1pPr algn="ctr">
              <a:tabLst>
                <a:tab pos="444500" algn="l"/>
                <a:tab pos="889000" algn="l"/>
              </a:tabLst>
              <a:defRPr sz="1300"/>
            </a:lvl1pPr>
          </a:lstStyle>
          <a:p>
            <a:pPr algn="l"/>
            <a:r>
              <a:rPr lang="it-IT" sz="937" dirty="0"/>
              <a:t>Fabbricato Viaggiatori</a:t>
            </a:r>
          </a:p>
        </p:txBody>
      </p:sp>
      <p:sp>
        <p:nvSpPr>
          <p:cNvPr id="47" name="Connettore diritto 79"/>
          <p:cNvSpPr/>
          <p:nvPr/>
        </p:nvSpPr>
        <p:spPr>
          <a:xfrm>
            <a:off x="2843811" y="4750268"/>
            <a:ext cx="26976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miter/>
          </a:ln>
        </p:spPr>
        <p:txBody>
          <a:bodyPr lIns="30593" rIns="30593" anchor="ctr"/>
          <a:lstStyle/>
          <a:p>
            <a:pPr algn="ctr"/>
            <a:endParaRPr sz="1204">
              <a:solidFill>
                <a:srgbClr val="FFFFFF"/>
              </a:solidFill>
            </a:endParaRPr>
          </a:p>
        </p:txBody>
      </p:sp>
      <p:sp>
        <p:nvSpPr>
          <p:cNvPr id="48" name="Segnaposto contenuto 2"/>
          <p:cNvSpPr txBox="1"/>
          <p:nvPr/>
        </p:nvSpPr>
        <p:spPr>
          <a:xfrm>
            <a:off x="3138505" y="6269613"/>
            <a:ext cx="1116636" cy="236540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rIns="30593">
            <a:spAutoFit/>
          </a:bodyPr>
          <a:lstStyle>
            <a:lvl1pPr algn="ctr">
              <a:tabLst>
                <a:tab pos="444500" algn="l"/>
                <a:tab pos="889000" algn="l"/>
              </a:tabLst>
              <a:defRPr sz="1300"/>
            </a:lvl1pPr>
          </a:lstStyle>
          <a:p>
            <a:pPr algn="l"/>
            <a:r>
              <a:rPr lang="it-IT" sz="937" dirty="0"/>
              <a:t>Fabbricato S. Igienici</a:t>
            </a:r>
          </a:p>
        </p:txBody>
      </p:sp>
      <p:sp>
        <p:nvSpPr>
          <p:cNvPr id="49" name="Segnaposto contenuto 2"/>
          <p:cNvSpPr txBox="1"/>
          <p:nvPr/>
        </p:nvSpPr>
        <p:spPr>
          <a:xfrm>
            <a:off x="3140940" y="5332090"/>
            <a:ext cx="1147303" cy="236540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rIns="30593">
            <a:spAutoFit/>
          </a:bodyPr>
          <a:lstStyle>
            <a:lvl1pPr algn="ctr">
              <a:tabLst>
                <a:tab pos="444500" algn="l"/>
                <a:tab pos="889000" algn="l"/>
              </a:tabLst>
              <a:defRPr sz="1300"/>
            </a:lvl1pPr>
          </a:lstStyle>
          <a:p>
            <a:pPr algn="l"/>
            <a:r>
              <a:rPr lang="it-IT" sz="937" dirty="0"/>
              <a:t>Fabbricato Accessorio</a:t>
            </a:r>
          </a:p>
        </p:txBody>
      </p:sp>
      <p:sp>
        <p:nvSpPr>
          <p:cNvPr id="53" name="Segnaposto contenuto 2"/>
          <p:cNvSpPr txBox="1"/>
          <p:nvPr/>
        </p:nvSpPr>
        <p:spPr>
          <a:xfrm>
            <a:off x="3144370" y="5668039"/>
            <a:ext cx="1340317" cy="23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rIns="30593">
            <a:spAutoFit/>
          </a:bodyPr>
          <a:lstStyle>
            <a:lvl1pPr algn="ctr">
              <a:tabLst>
                <a:tab pos="444500" algn="l"/>
                <a:tab pos="889000" algn="l"/>
              </a:tabLst>
              <a:defRPr sz="1300"/>
            </a:lvl1pPr>
          </a:lstStyle>
          <a:p>
            <a:pPr algn="l"/>
            <a:r>
              <a:rPr lang="it-IT" sz="937" dirty="0"/>
              <a:t>Ex Magazzino Merci</a:t>
            </a:r>
          </a:p>
        </p:txBody>
      </p:sp>
      <p:sp>
        <p:nvSpPr>
          <p:cNvPr id="54" name="Segnaposto contenuto 2"/>
          <p:cNvSpPr txBox="1"/>
          <p:nvPr/>
        </p:nvSpPr>
        <p:spPr>
          <a:xfrm>
            <a:off x="3138264" y="5976108"/>
            <a:ext cx="1133315" cy="23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rIns="30593">
            <a:spAutoFit/>
          </a:bodyPr>
          <a:lstStyle>
            <a:lvl1pPr algn="ctr">
              <a:tabLst>
                <a:tab pos="444500" algn="l"/>
                <a:tab pos="889000" algn="l"/>
              </a:tabLst>
              <a:defRPr sz="1300"/>
            </a:lvl1pPr>
          </a:lstStyle>
          <a:p>
            <a:pPr algn="l"/>
            <a:r>
              <a:rPr lang="it-IT" sz="937" dirty="0"/>
              <a:t>Fabbricato ferroviario</a:t>
            </a:r>
          </a:p>
        </p:txBody>
      </p:sp>
      <p:pic>
        <p:nvPicPr>
          <p:cNvPr id="67" name="Immagine 10" descr="Immagine 10"/>
          <p:cNvPicPr>
            <a:picLocks noChangeAspect="1"/>
          </p:cNvPicPr>
          <p:nvPr/>
        </p:nvPicPr>
        <p:blipFill>
          <a:blip r:embed="rId3"/>
          <a:srcRect l="25984" t="1" r="49898"/>
          <a:stretch>
            <a:fillRect/>
          </a:stretch>
        </p:blipFill>
        <p:spPr>
          <a:xfrm>
            <a:off x="7380455" y="5284523"/>
            <a:ext cx="259118" cy="24545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2" name="Immagine 71">
            <a:extLst>
              <a:ext uri="{FF2B5EF4-FFF2-40B4-BE49-F238E27FC236}">
                <a16:creationId xmlns:a16="http://schemas.microsoft.com/office/drawing/2014/main" id="{876BED16-E9A7-9F0F-CAC8-F77BFBB449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06" y="5015769"/>
            <a:ext cx="254506" cy="254506"/>
          </a:xfrm>
          <a:prstGeom prst="rect">
            <a:avLst/>
          </a:prstGeom>
        </p:spPr>
      </p:pic>
      <p:pic>
        <p:nvPicPr>
          <p:cNvPr id="77" name="Immagine 76">
            <a:extLst>
              <a:ext uri="{FF2B5EF4-FFF2-40B4-BE49-F238E27FC236}">
                <a16:creationId xmlns:a16="http://schemas.microsoft.com/office/drawing/2014/main" id="{4ADA2736-8CDE-0A4A-2E91-71DB8C1B67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67" y="5548387"/>
            <a:ext cx="254506" cy="254506"/>
          </a:xfrm>
          <a:prstGeom prst="rect">
            <a:avLst/>
          </a:prstGeom>
        </p:spPr>
      </p:pic>
      <p:sp>
        <p:nvSpPr>
          <p:cNvPr id="86" name="Segnaposto contenuto 2"/>
          <p:cNvSpPr txBox="1"/>
          <p:nvPr/>
        </p:nvSpPr>
        <p:spPr>
          <a:xfrm>
            <a:off x="7450327" y="5622880"/>
            <a:ext cx="86405" cy="23654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rIns="30593">
            <a:spAutoFit/>
          </a:bodyPr>
          <a:lstStyle>
            <a:lvl1pPr algn="ctr">
              <a:tabLst>
                <a:tab pos="444500" algn="l"/>
                <a:tab pos="889000" algn="l"/>
              </a:tabLst>
              <a:defRPr sz="1300"/>
            </a:lvl1pPr>
          </a:lstStyle>
          <a:p>
            <a:pPr algn="l"/>
            <a:r>
              <a:rPr lang="it-IT" sz="937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2" name="Rettangolo 87"/>
          <p:cNvSpPr txBox="1"/>
          <p:nvPr/>
        </p:nvSpPr>
        <p:spPr>
          <a:xfrm>
            <a:off x="5091027" y="4632527"/>
            <a:ext cx="1572074" cy="23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rIns="30593">
            <a:spAutoFit/>
          </a:bodyPr>
          <a:lstStyle>
            <a:lvl1pPr>
              <a:defRPr sz="1300">
                <a:solidFill>
                  <a:srgbClr val="404040"/>
                </a:solidFill>
              </a:defRPr>
            </a:lvl1pPr>
          </a:lstStyle>
          <a:p>
            <a:r>
              <a:rPr lang="it-IT" sz="937" dirty="0"/>
              <a:t>Censimento essenze arboree</a:t>
            </a:r>
            <a:endParaRPr sz="937" dirty="0"/>
          </a:p>
        </p:txBody>
      </p:sp>
      <p:sp>
        <p:nvSpPr>
          <p:cNvPr id="76" name="Ovale 75"/>
          <p:cNvSpPr/>
          <p:nvPr/>
        </p:nvSpPr>
        <p:spPr>
          <a:xfrm>
            <a:off x="4732609" y="4524162"/>
            <a:ext cx="350321" cy="419949"/>
          </a:xfrm>
          <a:prstGeom prst="ellipse">
            <a:avLst/>
          </a:prstGeom>
          <a:noFill/>
          <a:ln w="28575" cap="flat">
            <a:solidFill>
              <a:srgbClr val="00B050"/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593" tIns="30593" rIns="30593" bIns="30593" numCol="1" spcCol="38100" rtlCol="0" anchor="ctr">
            <a:spAutoFit/>
          </a:bodyPr>
          <a:lstStyle/>
          <a:p>
            <a:pPr defTabSz="791812" hangingPunct="0"/>
            <a:endParaRPr lang="it-IT" sz="1539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1" name="Segnaposto testo 21"/>
          <p:cNvSpPr txBox="1"/>
          <p:nvPr/>
        </p:nvSpPr>
        <p:spPr>
          <a:xfrm>
            <a:off x="4955428" y="5074856"/>
            <a:ext cx="2285004" cy="121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/>
          <a:lstStyle/>
          <a:p>
            <a:pPr indent="-305913" defTabSz="611849">
              <a:spcBef>
                <a:spcPts val="937"/>
              </a:spcBef>
              <a:buClr>
                <a:schemeClr val="accent1"/>
              </a:buClr>
              <a:buSzPct val="140000"/>
              <a:buFont typeface="Arial"/>
              <a:buChar char="•"/>
              <a:defRPr sz="1400"/>
            </a:pPr>
            <a:r>
              <a:rPr sz="937" b="1" dirty="0"/>
              <a:t>5</a:t>
            </a:r>
            <a:r>
              <a:rPr sz="937" dirty="0"/>
              <a:t> </a:t>
            </a:r>
            <a:r>
              <a:rPr sz="937" dirty="0" err="1"/>
              <a:t>stalli</a:t>
            </a:r>
            <a:r>
              <a:rPr sz="937" dirty="0"/>
              <a:t> </a:t>
            </a:r>
            <a:r>
              <a:rPr sz="937" dirty="0" err="1"/>
              <a:t>sosta</a:t>
            </a:r>
            <a:r>
              <a:rPr sz="937" dirty="0"/>
              <a:t> breve </a:t>
            </a:r>
            <a:r>
              <a:rPr sz="937" dirty="0" err="1"/>
              <a:t>automobili</a:t>
            </a:r>
            <a:r>
              <a:rPr sz="937" dirty="0"/>
              <a:t>;</a:t>
            </a:r>
          </a:p>
          <a:p>
            <a:pPr indent="-305913" defTabSz="611849">
              <a:spcBef>
                <a:spcPts val="937"/>
              </a:spcBef>
              <a:buClr>
                <a:schemeClr val="accent1"/>
              </a:buClr>
              <a:buSzPct val="140000"/>
              <a:buFont typeface="Arial"/>
              <a:buChar char="•"/>
              <a:defRPr sz="1400"/>
            </a:pPr>
            <a:r>
              <a:rPr sz="937" b="1" dirty="0"/>
              <a:t>33</a:t>
            </a:r>
            <a:r>
              <a:rPr lang="it-IT" sz="937" b="1" dirty="0"/>
              <a:t>+80</a:t>
            </a:r>
            <a:r>
              <a:rPr sz="937" dirty="0"/>
              <a:t> </a:t>
            </a:r>
            <a:r>
              <a:rPr sz="937" dirty="0" err="1"/>
              <a:t>stalli</a:t>
            </a:r>
            <a:r>
              <a:rPr sz="937" dirty="0"/>
              <a:t> </a:t>
            </a:r>
            <a:r>
              <a:rPr sz="937" dirty="0" err="1"/>
              <a:t>lunga</a:t>
            </a:r>
            <a:r>
              <a:rPr sz="937" dirty="0"/>
              <a:t> </a:t>
            </a:r>
            <a:r>
              <a:rPr sz="937" dirty="0" err="1"/>
              <a:t>sosta</a:t>
            </a:r>
            <a:r>
              <a:rPr sz="937" dirty="0"/>
              <a:t> </a:t>
            </a:r>
            <a:r>
              <a:rPr sz="937" dirty="0" err="1"/>
              <a:t>automobili</a:t>
            </a:r>
            <a:r>
              <a:rPr sz="937" dirty="0"/>
              <a:t>;</a:t>
            </a:r>
          </a:p>
          <a:p>
            <a:pPr indent="-305913" defTabSz="611849">
              <a:spcBef>
                <a:spcPts val="937"/>
              </a:spcBef>
              <a:buClr>
                <a:schemeClr val="accent1"/>
              </a:buClr>
              <a:buSzPct val="140000"/>
              <a:buFont typeface="Arial"/>
              <a:buChar char="•"/>
              <a:defRPr sz="1400"/>
            </a:pPr>
            <a:r>
              <a:rPr sz="937" b="1" dirty="0"/>
              <a:t>2</a:t>
            </a:r>
            <a:r>
              <a:rPr sz="937" dirty="0"/>
              <a:t> </a:t>
            </a:r>
            <a:r>
              <a:rPr sz="937" dirty="0" err="1"/>
              <a:t>stalli</a:t>
            </a:r>
            <a:r>
              <a:rPr sz="937" dirty="0"/>
              <a:t> </a:t>
            </a:r>
            <a:r>
              <a:rPr sz="937" dirty="0" err="1"/>
              <a:t>sosta</a:t>
            </a:r>
            <a:r>
              <a:rPr sz="937" dirty="0"/>
              <a:t> PMR;</a:t>
            </a:r>
          </a:p>
          <a:p>
            <a:pPr indent="-305913" defTabSz="611849">
              <a:spcBef>
                <a:spcPts val="937"/>
              </a:spcBef>
              <a:buClr>
                <a:schemeClr val="accent1"/>
              </a:buClr>
              <a:buSzPct val="140000"/>
              <a:buFont typeface="Arial"/>
              <a:buChar char="•"/>
              <a:defRPr sz="1400"/>
            </a:pPr>
            <a:r>
              <a:rPr sz="937" b="1" dirty="0"/>
              <a:t>5</a:t>
            </a:r>
            <a:r>
              <a:rPr sz="937" dirty="0"/>
              <a:t> </a:t>
            </a:r>
            <a:r>
              <a:rPr sz="937" dirty="0" err="1"/>
              <a:t>stalli</a:t>
            </a:r>
            <a:r>
              <a:rPr sz="937" dirty="0"/>
              <a:t> </a:t>
            </a:r>
            <a:r>
              <a:rPr sz="937" dirty="0" err="1"/>
              <a:t>sosta</a:t>
            </a:r>
            <a:r>
              <a:rPr sz="937" dirty="0"/>
              <a:t> </a:t>
            </a:r>
            <a:r>
              <a:rPr sz="937" dirty="0" err="1"/>
              <a:t>motocicli</a:t>
            </a:r>
            <a:r>
              <a:rPr sz="937" dirty="0"/>
              <a:t>;</a:t>
            </a:r>
          </a:p>
          <a:p>
            <a:pPr indent="-305913" defTabSz="611849">
              <a:spcBef>
                <a:spcPts val="937"/>
              </a:spcBef>
              <a:buClr>
                <a:schemeClr val="accent1"/>
              </a:buClr>
              <a:buSzPct val="140000"/>
              <a:buFont typeface="Arial"/>
              <a:buChar char="•"/>
              <a:defRPr sz="1400"/>
            </a:pPr>
            <a:r>
              <a:rPr sz="937" b="1" dirty="0"/>
              <a:t>10 </a:t>
            </a:r>
            <a:r>
              <a:rPr sz="937" dirty="0" err="1"/>
              <a:t>stalli</a:t>
            </a:r>
            <a:r>
              <a:rPr sz="937" dirty="0"/>
              <a:t> </a:t>
            </a:r>
            <a:r>
              <a:rPr sz="937" dirty="0" err="1"/>
              <a:t>sosta</a:t>
            </a:r>
            <a:r>
              <a:rPr sz="937" dirty="0"/>
              <a:t> </a:t>
            </a:r>
            <a:r>
              <a:rPr sz="937" dirty="0" err="1"/>
              <a:t>biciclette</a:t>
            </a:r>
            <a:r>
              <a:rPr sz="937" dirty="0"/>
              <a:t>;</a:t>
            </a:r>
          </a:p>
        </p:txBody>
      </p:sp>
      <p:pic>
        <p:nvPicPr>
          <p:cNvPr id="92" name="Immagine 34" descr="Immagine 34"/>
          <p:cNvPicPr>
            <a:picLocks noChangeAspect="1"/>
          </p:cNvPicPr>
          <p:nvPr/>
        </p:nvPicPr>
        <p:blipFill>
          <a:blip r:embed="rId3"/>
          <a:srcRect l="76423" t="1"/>
          <a:stretch>
            <a:fillRect/>
          </a:stretch>
        </p:blipFill>
        <p:spPr>
          <a:xfrm>
            <a:off x="4850799" y="6086393"/>
            <a:ext cx="241485" cy="2339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4" name="Immagine 93">
            <a:extLst>
              <a:ext uri="{FF2B5EF4-FFF2-40B4-BE49-F238E27FC236}">
                <a16:creationId xmlns:a16="http://schemas.microsoft.com/office/drawing/2014/main" id="{FA6B5A1A-FE9C-16BB-0C50-6952E9EFAA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88" y="5291360"/>
            <a:ext cx="254506" cy="254506"/>
          </a:xfrm>
          <a:prstGeom prst="rect">
            <a:avLst/>
          </a:prstGeom>
        </p:spPr>
      </p:pic>
      <p:pic>
        <p:nvPicPr>
          <p:cNvPr id="95" name="Immagine 94">
            <a:extLst>
              <a:ext uri="{FF2B5EF4-FFF2-40B4-BE49-F238E27FC236}">
                <a16:creationId xmlns:a16="http://schemas.microsoft.com/office/drawing/2014/main" id="{738DC14B-E092-8F60-6D87-28275BE4911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1" y="5557535"/>
            <a:ext cx="254506" cy="254506"/>
          </a:xfrm>
          <a:prstGeom prst="rect">
            <a:avLst/>
          </a:prstGeom>
        </p:spPr>
      </p:pic>
      <p:pic>
        <p:nvPicPr>
          <p:cNvPr id="96" name="Immagine 95">
            <a:extLst>
              <a:ext uri="{FF2B5EF4-FFF2-40B4-BE49-F238E27FC236}">
                <a16:creationId xmlns:a16="http://schemas.microsoft.com/office/drawing/2014/main" id="{EDA52A26-AFBA-F70E-280E-1898EE3A50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88" y="5814237"/>
            <a:ext cx="254506" cy="254506"/>
          </a:xfrm>
          <a:prstGeom prst="rect">
            <a:avLst/>
          </a:prstGeom>
        </p:spPr>
      </p:pic>
      <p:pic>
        <p:nvPicPr>
          <p:cNvPr id="98" name="Immagine 97">
            <a:extLst>
              <a:ext uri="{FF2B5EF4-FFF2-40B4-BE49-F238E27FC236}">
                <a16:creationId xmlns:a16="http://schemas.microsoft.com/office/drawing/2014/main" id="{588D3122-FE06-569B-4437-D3B34AEC8E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93" y="5030547"/>
            <a:ext cx="254506" cy="254506"/>
          </a:xfrm>
          <a:prstGeom prst="rect">
            <a:avLst/>
          </a:prstGeom>
        </p:spPr>
      </p:pic>
      <p:sp>
        <p:nvSpPr>
          <p:cNvPr id="93" name="Rettangolo 87"/>
          <p:cNvSpPr txBox="1"/>
          <p:nvPr/>
        </p:nvSpPr>
        <p:spPr>
          <a:xfrm>
            <a:off x="2711539" y="4968848"/>
            <a:ext cx="419410" cy="339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rIns="30593">
            <a:spAutoFit/>
          </a:bodyPr>
          <a:lstStyle>
            <a:lvl1pPr>
              <a:defRPr sz="1300">
                <a:solidFill>
                  <a:srgbClr val="404040"/>
                </a:solidFill>
              </a:defRPr>
            </a:lvl1pPr>
          </a:lstStyle>
          <a:p>
            <a:r>
              <a:rPr lang="it-IT" sz="160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FV</a:t>
            </a:r>
            <a:endParaRPr sz="1606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Rettangolo 87"/>
          <p:cNvSpPr txBox="1"/>
          <p:nvPr/>
        </p:nvSpPr>
        <p:spPr>
          <a:xfrm>
            <a:off x="2721851" y="5260468"/>
            <a:ext cx="419410" cy="339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rIns="30593">
            <a:spAutoFit/>
          </a:bodyPr>
          <a:lstStyle>
            <a:lvl1pPr>
              <a:defRPr sz="1300">
                <a:solidFill>
                  <a:srgbClr val="404040"/>
                </a:solidFill>
              </a:defRPr>
            </a:lvl1pPr>
          </a:lstStyle>
          <a:p>
            <a:r>
              <a:rPr lang="it-IT" sz="160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</a:t>
            </a:r>
            <a:endParaRPr sz="1606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Rettangolo 87"/>
          <p:cNvSpPr txBox="1"/>
          <p:nvPr/>
        </p:nvSpPr>
        <p:spPr>
          <a:xfrm>
            <a:off x="2721851" y="5605861"/>
            <a:ext cx="419410" cy="339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rIns="30593">
            <a:spAutoFit/>
          </a:bodyPr>
          <a:lstStyle>
            <a:lvl1pPr>
              <a:defRPr sz="1300">
                <a:solidFill>
                  <a:srgbClr val="404040"/>
                </a:solidFill>
              </a:defRPr>
            </a:lvl1pPr>
          </a:lstStyle>
          <a:p>
            <a:r>
              <a:rPr lang="it-IT" sz="160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</a:t>
            </a:r>
            <a:endParaRPr sz="1606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Rettangolo 87"/>
          <p:cNvSpPr txBox="1"/>
          <p:nvPr/>
        </p:nvSpPr>
        <p:spPr>
          <a:xfrm>
            <a:off x="2733643" y="5924621"/>
            <a:ext cx="419410" cy="339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rIns="30593">
            <a:spAutoFit/>
          </a:bodyPr>
          <a:lstStyle>
            <a:lvl1pPr>
              <a:defRPr sz="1300">
                <a:solidFill>
                  <a:srgbClr val="404040"/>
                </a:solidFill>
              </a:defRPr>
            </a:lvl1pPr>
          </a:lstStyle>
          <a:p>
            <a:r>
              <a:rPr lang="it-IT" sz="160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</a:t>
            </a:r>
            <a:endParaRPr sz="1606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" name="Rettangolo 87"/>
          <p:cNvSpPr txBox="1"/>
          <p:nvPr/>
        </p:nvSpPr>
        <p:spPr>
          <a:xfrm>
            <a:off x="2733643" y="6181203"/>
            <a:ext cx="419410" cy="339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rIns="30593">
            <a:spAutoFit/>
          </a:bodyPr>
          <a:lstStyle>
            <a:lvl1pPr>
              <a:defRPr sz="1300">
                <a:solidFill>
                  <a:srgbClr val="404040"/>
                </a:solidFill>
              </a:defRPr>
            </a:lvl1pPr>
          </a:lstStyle>
          <a:p>
            <a:r>
              <a:rPr lang="it-IT" sz="1606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Fsi</a:t>
            </a:r>
            <a:endParaRPr sz="1606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84B250F-6D7F-DB64-6108-2582B58495DF}"/>
              </a:ext>
            </a:extLst>
          </p:cNvPr>
          <p:cNvGrpSpPr/>
          <p:nvPr/>
        </p:nvGrpSpPr>
        <p:grpSpPr>
          <a:xfrm>
            <a:off x="266700" y="819151"/>
            <a:ext cx="11068049" cy="3571874"/>
            <a:chOff x="1526549" y="1136322"/>
            <a:chExt cx="8885657" cy="2936958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2" t="8427" r="5653" b="7618"/>
            <a:stretch/>
          </p:blipFill>
          <p:spPr>
            <a:xfrm>
              <a:off x="1526549" y="1136322"/>
              <a:ext cx="8880801" cy="2936958"/>
            </a:xfrm>
            <a:prstGeom prst="rect">
              <a:avLst/>
            </a:prstGeom>
          </p:spPr>
        </p:pic>
        <p:sp>
          <p:nvSpPr>
            <p:cNvPr id="13" name="Rettangolo 12"/>
            <p:cNvSpPr/>
            <p:nvPr/>
          </p:nvSpPr>
          <p:spPr>
            <a:xfrm>
              <a:off x="2859074" y="2727670"/>
              <a:ext cx="254506" cy="298643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593" tIns="30593" rIns="30593" bIns="30593" numCol="1" spcCol="38100" rtlCol="0" anchor="ctr">
              <a:spAutoFit/>
            </a:bodyPr>
            <a:lstStyle/>
            <a:p>
              <a:pPr defTabSz="791812" hangingPunct="0"/>
              <a:endParaRPr lang="it-IT" sz="1539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2" name="Figura a mano libera 11"/>
            <p:cNvSpPr/>
            <p:nvPr/>
          </p:nvSpPr>
          <p:spPr>
            <a:xfrm>
              <a:off x="3364122" y="2705232"/>
              <a:ext cx="1090503" cy="298643"/>
            </a:xfrm>
            <a:custGeom>
              <a:avLst/>
              <a:gdLst>
                <a:gd name="connsiteX0" fmla="*/ 1629696 w 1629696"/>
                <a:gd name="connsiteY0" fmla="*/ 58993 h 641554"/>
                <a:gd name="connsiteX1" fmla="*/ 1622322 w 1629696"/>
                <a:gd name="connsiteY1" fmla="*/ 641554 h 641554"/>
                <a:gd name="connsiteX2" fmla="*/ 0 w 1629696"/>
                <a:gd name="connsiteY2" fmla="*/ 634180 h 641554"/>
                <a:gd name="connsiteX3" fmla="*/ 36871 w 1629696"/>
                <a:gd name="connsiteY3" fmla="*/ 51619 h 641554"/>
                <a:gd name="connsiteX4" fmla="*/ 471948 w 1629696"/>
                <a:gd name="connsiteY4" fmla="*/ 51619 h 641554"/>
                <a:gd name="connsiteX5" fmla="*/ 471948 w 1629696"/>
                <a:gd name="connsiteY5" fmla="*/ 0 h 641554"/>
                <a:gd name="connsiteX6" fmla="*/ 1187245 w 1629696"/>
                <a:gd name="connsiteY6" fmla="*/ 0 h 641554"/>
                <a:gd name="connsiteX7" fmla="*/ 1194619 w 1629696"/>
                <a:gd name="connsiteY7" fmla="*/ 51619 h 641554"/>
                <a:gd name="connsiteX8" fmla="*/ 1629696 w 1629696"/>
                <a:gd name="connsiteY8" fmla="*/ 58993 h 64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9696" h="641554">
                  <a:moveTo>
                    <a:pt x="1629696" y="58993"/>
                  </a:moveTo>
                  <a:lnTo>
                    <a:pt x="1622322" y="641554"/>
                  </a:lnTo>
                  <a:lnTo>
                    <a:pt x="0" y="634180"/>
                  </a:lnTo>
                  <a:lnTo>
                    <a:pt x="36871" y="51619"/>
                  </a:lnTo>
                  <a:lnTo>
                    <a:pt x="471948" y="51619"/>
                  </a:lnTo>
                  <a:lnTo>
                    <a:pt x="471948" y="0"/>
                  </a:lnTo>
                  <a:lnTo>
                    <a:pt x="1187245" y="0"/>
                  </a:lnTo>
                  <a:lnTo>
                    <a:pt x="1194619" y="51619"/>
                  </a:lnTo>
                  <a:lnTo>
                    <a:pt x="1629696" y="58993"/>
                  </a:lnTo>
                  <a:close/>
                </a:path>
              </a:pathLst>
            </a:custGeom>
            <a:solidFill>
              <a:srgbClr val="FFFFFF">
                <a:alpha val="65000"/>
              </a:srgb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593" tIns="30593" rIns="30593" bIns="30593" numCol="1" spcCol="38100" rtlCol="0" anchor="ctr">
              <a:spAutoFit/>
            </a:bodyPr>
            <a:lstStyle/>
            <a:p>
              <a:pPr defTabSz="791812" hangingPunct="0"/>
              <a:endParaRPr lang="it-IT" sz="1539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4635543" y="2640517"/>
              <a:ext cx="220094" cy="298643"/>
            </a:xfrm>
            <a:prstGeom prst="rect">
              <a:avLst/>
            </a:prstGeom>
            <a:solidFill>
              <a:srgbClr val="FFFFFF">
                <a:alpha val="58000"/>
              </a:srgb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593" tIns="30593" rIns="30593" bIns="30593" numCol="1" spcCol="38100" rtlCol="0" anchor="ctr">
              <a:spAutoFit/>
            </a:bodyPr>
            <a:lstStyle/>
            <a:p>
              <a:pPr defTabSz="791812" hangingPunct="0"/>
              <a:endParaRPr lang="it-IT" sz="1539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0" name="Figura a mano libera 9"/>
            <p:cNvSpPr/>
            <p:nvPr/>
          </p:nvSpPr>
          <p:spPr>
            <a:xfrm>
              <a:off x="6461322" y="3240844"/>
              <a:ext cx="718587" cy="298643"/>
            </a:xfrm>
            <a:custGeom>
              <a:avLst/>
              <a:gdLst>
                <a:gd name="connsiteX0" fmla="*/ 1068572 w 1073889"/>
                <a:gd name="connsiteY0" fmla="*/ 0 h 340242"/>
                <a:gd name="connsiteX1" fmla="*/ 1073889 w 1073889"/>
                <a:gd name="connsiteY1" fmla="*/ 324293 h 340242"/>
                <a:gd name="connsiteX2" fmla="*/ 0 w 1073889"/>
                <a:gd name="connsiteY2" fmla="*/ 340242 h 340242"/>
                <a:gd name="connsiteX3" fmla="*/ 15949 w 1073889"/>
                <a:gd name="connsiteY3" fmla="*/ 26581 h 340242"/>
                <a:gd name="connsiteX4" fmla="*/ 1068572 w 1073889"/>
                <a:gd name="connsiteY4" fmla="*/ 0 h 34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889" h="340242">
                  <a:moveTo>
                    <a:pt x="1068572" y="0"/>
                  </a:moveTo>
                  <a:cubicBezTo>
                    <a:pt x="1070344" y="108098"/>
                    <a:pt x="1072117" y="216195"/>
                    <a:pt x="1073889" y="324293"/>
                  </a:cubicBezTo>
                  <a:lnTo>
                    <a:pt x="0" y="340242"/>
                  </a:lnTo>
                  <a:lnTo>
                    <a:pt x="15949" y="26581"/>
                  </a:lnTo>
                  <a:lnTo>
                    <a:pt x="1068572" y="0"/>
                  </a:lnTo>
                  <a:close/>
                </a:path>
              </a:pathLst>
            </a:custGeom>
            <a:solidFill>
              <a:srgbClr val="FFFFFF">
                <a:alpha val="51000"/>
              </a:srgb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593" tIns="30593" rIns="30593" bIns="30593" numCol="1" spcCol="38100" rtlCol="0" anchor="ctr">
              <a:spAutoFit/>
            </a:bodyPr>
            <a:lstStyle/>
            <a:p>
              <a:pPr defTabSz="791812" hangingPunct="0"/>
              <a:endParaRPr lang="it-IT" sz="1539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9" name="Figura a mano libera 8"/>
            <p:cNvSpPr/>
            <p:nvPr/>
          </p:nvSpPr>
          <p:spPr>
            <a:xfrm>
              <a:off x="7619641" y="2686267"/>
              <a:ext cx="520543" cy="298643"/>
            </a:xfrm>
            <a:custGeom>
              <a:avLst/>
              <a:gdLst>
                <a:gd name="connsiteX0" fmla="*/ 177421 w 777923"/>
                <a:gd name="connsiteY0" fmla="*/ 0 h 559558"/>
                <a:gd name="connsiteX1" fmla="*/ 777923 w 777923"/>
                <a:gd name="connsiteY1" fmla="*/ 13648 h 559558"/>
                <a:gd name="connsiteX2" fmla="*/ 750627 w 777923"/>
                <a:gd name="connsiteY2" fmla="*/ 545910 h 559558"/>
                <a:gd name="connsiteX3" fmla="*/ 27296 w 777923"/>
                <a:gd name="connsiteY3" fmla="*/ 559558 h 559558"/>
                <a:gd name="connsiteX4" fmla="*/ 0 w 777923"/>
                <a:gd name="connsiteY4" fmla="*/ 122830 h 559558"/>
                <a:gd name="connsiteX5" fmla="*/ 218364 w 777923"/>
                <a:gd name="connsiteY5" fmla="*/ 122830 h 559558"/>
                <a:gd name="connsiteX6" fmla="*/ 177421 w 777923"/>
                <a:gd name="connsiteY6" fmla="*/ 0 h 559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923" h="559558">
                  <a:moveTo>
                    <a:pt x="177421" y="0"/>
                  </a:moveTo>
                  <a:lnTo>
                    <a:pt x="777923" y="13648"/>
                  </a:lnTo>
                  <a:lnTo>
                    <a:pt x="750627" y="545910"/>
                  </a:lnTo>
                  <a:lnTo>
                    <a:pt x="27296" y="559558"/>
                  </a:lnTo>
                  <a:lnTo>
                    <a:pt x="0" y="122830"/>
                  </a:lnTo>
                  <a:lnTo>
                    <a:pt x="218364" y="122830"/>
                  </a:lnTo>
                  <a:lnTo>
                    <a:pt x="177421" y="0"/>
                  </a:lnTo>
                  <a:close/>
                </a:path>
              </a:pathLst>
            </a:custGeom>
            <a:solidFill>
              <a:srgbClr val="FFFFFF">
                <a:alpha val="51000"/>
              </a:srgb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593" tIns="30593" rIns="30593" bIns="30593" numCol="1" spcCol="38100" rtlCol="0" anchor="ctr">
              <a:spAutoFit/>
            </a:bodyPr>
            <a:lstStyle/>
            <a:p>
              <a:pPr defTabSz="791812" hangingPunct="0"/>
              <a:endParaRPr lang="it-IT" sz="1539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835" name="CasellaDiTesto 10"/>
            <p:cNvSpPr txBox="1"/>
            <p:nvPr/>
          </p:nvSpPr>
          <p:spPr>
            <a:xfrm rot="167891">
              <a:off x="4639150" y="3539146"/>
              <a:ext cx="2369442" cy="205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tIns="30593" rIns="30593" bIns="30593" numCol="1" anchor="t">
              <a:spAutoFit/>
            </a:bodyPr>
            <a:lstStyle>
              <a:lvl1pPr algn="ctr">
                <a:tabLst>
                  <a:tab pos="444500" algn="l"/>
                  <a:tab pos="889000" algn="l"/>
                </a:tabLst>
                <a:defRPr sz="1400" b="1"/>
              </a:lvl1pPr>
            </a:lstStyle>
            <a:p>
              <a:r>
                <a:rPr sz="937" dirty="0"/>
                <a:t>Via </a:t>
              </a:r>
              <a:r>
                <a:rPr sz="937" dirty="0" err="1"/>
                <a:t>Aeroporto</a:t>
              </a:r>
              <a:endParaRPr sz="937" dirty="0"/>
            </a:p>
          </p:txBody>
        </p:sp>
        <p:sp>
          <p:nvSpPr>
            <p:cNvPr id="836" name="CasellaDiTesto 11"/>
            <p:cNvSpPr txBox="1"/>
            <p:nvPr/>
          </p:nvSpPr>
          <p:spPr>
            <a:xfrm>
              <a:off x="2245232" y="2041811"/>
              <a:ext cx="2369442" cy="205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tIns="30593" rIns="30593" bIns="30593" numCol="1" anchor="t">
              <a:spAutoFit/>
            </a:bodyPr>
            <a:lstStyle>
              <a:lvl1pPr algn="ctr">
                <a:tabLst>
                  <a:tab pos="444500" algn="l"/>
                  <a:tab pos="889000" algn="l"/>
                </a:tabLst>
                <a:defRPr sz="1400" b="1"/>
              </a:lvl1pPr>
            </a:lstStyle>
            <a:p>
              <a:r>
                <a:rPr sz="937" dirty="0"/>
                <a:t>Via</a:t>
              </a:r>
              <a:r>
                <a:rPr lang="it-IT" sz="937" dirty="0"/>
                <a:t>le</a:t>
              </a:r>
              <a:r>
                <a:rPr sz="937" dirty="0"/>
                <a:t> F. Crispi</a:t>
              </a:r>
            </a:p>
          </p:txBody>
        </p:sp>
        <p:sp>
          <p:nvSpPr>
            <p:cNvPr id="837" name="CasellaDiTesto 12"/>
            <p:cNvSpPr txBox="1"/>
            <p:nvPr/>
          </p:nvSpPr>
          <p:spPr>
            <a:xfrm rot="16200000">
              <a:off x="9908145" y="2307406"/>
              <a:ext cx="597929" cy="205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tIns="30593" rIns="30593" bIns="30593" numCol="1" anchor="t">
              <a:spAutoFit/>
            </a:bodyPr>
            <a:lstStyle>
              <a:lvl1pPr algn="ctr">
                <a:tabLst>
                  <a:tab pos="444500" algn="l"/>
                  <a:tab pos="889000" algn="l"/>
                </a:tabLst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rPr sz="937" dirty="0" err="1">
                  <a:solidFill>
                    <a:schemeClr val="tx1"/>
                  </a:solidFill>
                </a:rPr>
                <a:t>Sottovia</a:t>
              </a:r>
              <a:endParaRPr sz="937" dirty="0">
                <a:solidFill>
                  <a:schemeClr val="tx1"/>
                </a:solidFill>
              </a:endParaRPr>
            </a:p>
          </p:txBody>
        </p:sp>
        <p:pic>
          <p:nvPicPr>
            <p:cNvPr id="842" name="Immagine 10" descr="Immagine 10"/>
            <p:cNvPicPr>
              <a:picLocks noChangeAspect="1"/>
            </p:cNvPicPr>
            <p:nvPr/>
          </p:nvPicPr>
          <p:blipFill>
            <a:blip r:embed="rId3"/>
            <a:srcRect l="25984" t="1" r="49898"/>
            <a:stretch>
              <a:fillRect/>
            </a:stretch>
          </p:blipFill>
          <p:spPr>
            <a:xfrm>
              <a:off x="3994765" y="2319935"/>
              <a:ext cx="262621" cy="248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4" name="Immagine 34" descr="Immagine 34"/>
            <p:cNvPicPr>
              <a:picLocks noChangeAspect="1"/>
            </p:cNvPicPr>
            <p:nvPr/>
          </p:nvPicPr>
          <p:blipFill>
            <a:blip r:embed="rId3"/>
            <a:srcRect l="76423" t="1"/>
            <a:stretch>
              <a:fillRect/>
            </a:stretch>
          </p:blipFill>
          <p:spPr>
            <a:xfrm>
              <a:off x="3728249" y="2343456"/>
              <a:ext cx="223085" cy="2161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Immagine 79">
              <a:extLst>
                <a:ext uri="{FF2B5EF4-FFF2-40B4-BE49-F238E27FC236}">
                  <a16:creationId xmlns:a16="http://schemas.microsoft.com/office/drawing/2014/main" id="{738DC14B-E092-8F60-6D87-28275BE49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0817" y="2306905"/>
              <a:ext cx="254506" cy="254506"/>
            </a:xfrm>
            <a:prstGeom prst="rect">
              <a:avLst/>
            </a:prstGeom>
          </p:spPr>
        </p:pic>
        <p:pic>
          <p:nvPicPr>
            <p:cNvPr id="83" name="Immagine 82">
              <a:extLst>
                <a:ext uri="{FF2B5EF4-FFF2-40B4-BE49-F238E27FC236}">
                  <a16:creationId xmlns:a16="http://schemas.microsoft.com/office/drawing/2014/main" id="{4ADA2736-8CDE-0A4A-2E91-71DB8C1B6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803" y="2301227"/>
              <a:ext cx="254506" cy="254506"/>
            </a:xfrm>
            <a:prstGeom prst="rect">
              <a:avLst/>
            </a:prstGeom>
          </p:spPr>
        </p:pic>
        <p:pic>
          <p:nvPicPr>
            <p:cNvPr id="84" name="Immagine 83">
              <a:extLst>
                <a:ext uri="{FF2B5EF4-FFF2-40B4-BE49-F238E27FC236}">
                  <a16:creationId xmlns:a16="http://schemas.microsoft.com/office/drawing/2014/main" id="{876BED16-E9A7-9F0F-CAC8-F77BFBB44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528" y="2331398"/>
              <a:ext cx="254506" cy="254506"/>
            </a:xfrm>
            <a:prstGeom prst="rect">
              <a:avLst/>
            </a:prstGeom>
          </p:spPr>
        </p:pic>
        <p:pic>
          <p:nvPicPr>
            <p:cNvPr id="85" name="Immagine 84">
              <a:extLst>
                <a:ext uri="{FF2B5EF4-FFF2-40B4-BE49-F238E27FC236}">
                  <a16:creationId xmlns:a16="http://schemas.microsoft.com/office/drawing/2014/main" id="{4ADA2736-8CDE-0A4A-2E91-71DB8C1B6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646" y="2564231"/>
              <a:ext cx="254506" cy="254506"/>
            </a:xfrm>
            <a:prstGeom prst="rect">
              <a:avLst/>
            </a:prstGeom>
          </p:spPr>
        </p:pic>
        <p:sp>
          <p:nvSpPr>
            <p:cNvPr id="87" name="Segnaposto contenuto 2"/>
            <p:cNvSpPr txBox="1"/>
            <p:nvPr/>
          </p:nvSpPr>
          <p:spPr>
            <a:xfrm>
              <a:off x="5356751" y="2394912"/>
              <a:ext cx="86405" cy="236540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rIns="30593">
              <a:spAutoFit/>
            </a:bodyPr>
            <a:lstStyle>
              <a:lvl1pPr algn="ctr">
                <a:tabLst>
                  <a:tab pos="444500" algn="l"/>
                  <a:tab pos="889000" algn="l"/>
                </a:tabLst>
                <a:defRPr sz="1300"/>
              </a:lvl1pPr>
            </a:lstStyle>
            <a:p>
              <a:pPr algn="l"/>
              <a:r>
                <a:rPr lang="it-IT" sz="937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2" name="Ovale 1"/>
            <p:cNvSpPr/>
            <p:nvPr/>
          </p:nvSpPr>
          <p:spPr>
            <a:xfrm>
              <a:off x="2242324" y="2283605"/>
              <a:ext cx="217726" cy="419949"/>
            </a:xfrm>
            <a:prstGeom prst="ellipse">
              <a:avLst/>
            </a:prstGeom>
            <a:noFill/>
            <a:ln w="28575" cap="flat">
              <a:solidFill>
                <a:srgbClr val="00B050"/>
              </a:solidFill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593" tIns="30593" rIns="30593" bIns="30593" numCol="1" spcCol="38100" rtlCol="0" anchor="ctr">
              <a:spAutoFit/>
            </a:bodyPr>
            <a:lstStyle/>
            <a:p>
              <a:pPr defTabSz="791812" hangingPunct="0"/>
              <a:endParaRPr lang="it-IT" sz="1539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5" name="Ovale 64"/>
            <p:cNvSpPr/>
            <p:nvPr/>
          </p:nvSpPr>
          <p:spPr>
            <a:xfrm>
              <a:off x="2035107" y="2292555"/>
              <a:ext cx="260386" cy="419949"/>
            </a:xfrm>
            <a:prstGeom prst="ellipse">
              <a:avLst/>
            </a:prstGeom>
            <a:noFill/>
            <a:ln w="28575" cap="flat">
              <a:solidFill>
                <a:srgbClr val="00B050"/>
              </a:solidFill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593" tIns="30593" rIns="30593" bIns="30593" numCol="1" spcCol="38100" rtlCol="0" anchor="ctr">
              <a:spAutoFit/>
            </a:bodyPr>
            <a:lstStyle/>
            <a:p>
              <a:pPr defTabSz="791812" hangingPunct="0"/>
              <a:endParaRPr lang="it-IT" sz="1539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8" name="Ovale 67"/>
            <p:cNvSpPr/>
            <p:nvPr/>
          </p:nvSpPr>
          <p:spPr>
            <a:xfrm>
              <a:off x="2494374" y="2355544"/>
              <a:ext cx="299855" cy="419949"/>
            </a:xfrm>
            <a:prstGeom prst="ellipse">
              <a:avLst/>
            </a:prstGeom>
            <a:noFill/>
            <a:ln w="28575" cap="flat">
              <a:solidFill>
                <a:srgbClr val="00B050"/>
              </a:solidFill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593" tIns="30593" rIns="30593" bIns="30593" numCol="1" spcCol="38100" rtlCol="0" anchor="ctr">
              <a:spAutoFit/>
            </a:bodyPr>
            <a:lstStyle/>
            <a:p>
              <a:pPr defTabSz="791812" hangingPunct="0"/>
              <a:endParaRPr lang="it-IT" sz="1539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73" name="Ovale 72"/>
            <p:cNvSpPr/>
            <p:nvPr/>
          </p:nvSpPr>
          <p:spPr>
            <a:xfrm>
              <a:off x="2229541" y="2610684"/>
              <a:ext cx="280030" cy="419949"/>
            </a:xfrm>
            <a:prstGeom prst="ellipse">
              <a:avLst/>
            </a:prstGeom>
            <a:noFill/>
            <a:ln w="28575" cap="flat">
              <a:solidFill>
                <a:srgbClr val="00B050"/>
              </a:solidFill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593" tIns="30593" rIns="30593" bIns="30593" numCol="1" spcCol="38100" rtlCol="0" anchor="ctr">
              <a:spAutoFit/>
            </a:bodyPr>
            <a:lstStyle/>
            <a:p>
              <a:pPr defTabSz="791812" hangingPunct="0"/>
              <a:endParaRPr lang="it-IT" sz="1539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5" name="Figura a mano libera 4"/>
            <p:cNvSpPr/>
            <p:nvPr/>
          </p:nvSpPr>
          <p:spPr>
            <a:xfrm>
              <a:off x="1621729" y="2250308"/>
              <a:ext cx="8790477" cy="1305314"/>
            </a:xfrm>
            <a:custGeom>
              <a:avLst/>
              <a:gdLst>
                <a:gd name="connsiteX0" fmla="*/ 13136880 w 13136880"/>
                <a:gd name="connsiteY0" fmla="*/ 650240 h 1950720"/>
                <a:gd name="connsiteX1" fmla="*/ 12700000 w 13136880"/>
                <a:gd name="connsiteY1" fmla="*/ 650240 h 1950720"/>
                <a:gd name="connsiteX2" fmla="*/ 12700000 w 13136880"/>
                <a:gd name="connsiteY2" fmla="*/ 406400 h 1950720"/>
                <a:gd name="connsiteX3" fmla="*/ 11623040 w 13136880"/>
                <a:gd name="connsiteY3" fmla="*/ 223520 h 1950720"/>
                <a:gd name="connsiteX4" fmla="*/ 11612880 w 13136880"/>
                <a:gd name="connsiteY4" fmla="*/ 60960 h 1950720"/>
                <a:gd name="connsiteX5" fmla="*/ 5659120 w 13136880"/>
                <a:gd name="connsiteY5" fmla="*/ 101600 h 1950720"/>
                <a:gd name="connsiteX6" fmla="*/ 5669280 w 13136880"/>
                <a:gd name="connsiteY6" fmla="*/ 0 h 1950720"/>
                <a:gd name="connsiteX7" fmla="*/ 142240 w 13136880"/>
                <a:gd name="connsiteY7" fmla="*/ 81280 h 1950720"/>
                <a:gd name="connsiteX8" fmla="*/ 142240 w 13136880"/>
                <a:gd name="connsiteY8" fmla="*/ 701040 h 1950720"/>
                <a:gd name="connsiteX9" fmla="*/ 0 w 13136880"/>
                <a:gd name="connsiteY9" fmla="*/ 701040 h 1950720"/>
                <a:gd name="connsiteX10" fmla="*/ 60960 w 13136880"/>
                <a:gd name="connsiteY10" fmla="*/ 975360 h 1950720"/>
                <a:gd name="connsiteX11" fmla="*/ 121920 w 13136880"/>
                <a:gd name="connsiteY11" fmla="*/ 985520 h 1950720"/>
                <a:gd name="connsiteX12" fmla="*/ 71120 w 13136880"/>
                <a:gd name="connsiteY12" fmla="*/ 1889760 h 1950720"/>
                <a:gd name="connsiteX13" fmla="*/ 2783840 w 13136880"/>
                <a:gd name="connsiteY13" fmla="*/ 1849120 h 1950720"/>
                <a:gd name="connsiteX14" fmla="*/ 5100320 w 13136880"/>
                <a:gd name="connsiteY14" fmla="*/ 1849120 h 1950720"/>
                <a:gd name="connsiteX15" fmla="*/ 6695440 w 13136880"/>
                <a:gd name="connsiteY15" fmla="*/ 1950720 h 1950720"/>
                <a:gd name="connsiteX16" fmla="*/ 10627360 w 13136880"/>
                <a:gd name="connsiteY16" fmla="*/ 1920240 h 1950720"/>
                <a:gd name="connsiteX17" fmla="*/ 10556240 w 13136880"/>
                <a:gd name="connsiteY17" fmla="*/ 1676400 h 1950720"/>
                <a:gd name="connsiteX18" fmla="*/ 10698480 w 13136880"/>
                <a:gd name="connsiteY18" fmla="*/ 1432560 h 1950720"/>
                <a:gd name="connsiteX19" fmla="*/ 13116560 w 13136880"/>
                <a:gd name="connsiteY19" fmla="*/ 1412240 h 195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136880" h="1950720">
                  <a:moveTo>
                    <a:pt x="13136880" y="650240"/>
                  </a:moveTo>
                  <a:lnTo>
                    <a:pt x="12700000" y="650240"/>
                  </a:lnTo>
                  <a:lnTo>
                    <a:pt x="12700000" y="406400"/>
                  </a:lnTo>
                  <a:lnTo>
                    <a:pt x="11623040" y="223520"/>
                  </a:lnTo>
                  <a:lnTo>
                    <a:pt x="11612880" y="60960"/>
                  </a:lnTo>
                  <a:lnTo>
                    <a:pt x="5659120" y="101600"/>
                  </a:lnTo>
                  <a:lnTo>
                    <a:pt x="5669280" y="0"/>
                  </a:lnTo>
                  <a:lnTo>
                    <a:pt x="142240" y="81280"/>
                  </a:lnTo>
                  <a:lnTo>
                    <a:pt x="142240" y="701040"/>
                  </a:lnTo>
                  <a:lnTo>
                    <a:pt x="0" y="701040"/>
                  </a:lnTo>
                  <a:lnTo>
                    <a:pt x="60960" y="975360"/>
                  </a:lnTo>
                  <a:lnTo>
                    <a:pt x="121920" y="985520"/>
                  </a:lnTo>
                  <a:lnTo>
                    <a:pt x="71120" y="1889760"/>
                  </a:lnTo>
                  <a:lnTo>
                    <a:pt x="2783840" y="1849120"/>
                  </a:lnTo>
                  <a:lnTo>
                    <a:pt x="5100320" y="1849120"/>
                  </a:lnTo>
                  <a:lnTo>
                    <a:pt x="6695440" y="1950720"/>
                  </a:lnTo>
                  <a:lnTo>
                    <a:pt x="10627360" y="1920240"/>
                  </a:lnTo>
                  <a:lnTo>
                    <a:pt x="10556240" y="1676400"/>
                  </a:lnTo>
                  <a:lnTo>
                    <a:pt x="10698480" y="1432560"/>
                  </a:lnTo>
                  <a:lnTo>
                    <a:pt x="13116560" y="1412240"/>
                  </a:lnTo>
                </a:path>
              </a:pathLst>
            </a:custGeom>
            <a:ln w="38100">
              <a:solidFill>
                <a:srgbClr val="FF0000"/>
              </a:solidFill>
              <a:prstDash val="sysDot"/>
              <a:miter/>
            </a:ln>
          </p:spPr>
          <p:txBody>
            <a:bodyPr lIns="30593" rIns="30593" anchor="ctr"/>
            <a:lstStyle/>
            <a:p>
              <a:pPr algn="ctr"/>
              <a:endParaRPr lang="it-IT" sz="1204">
                <a:solidFill>
                  <a:srgbClr val="FFFFFF"/>
                </a:solidFill>
              </a:endParaRPr>
            </a:p>
          </p:txBody>
        </p:sp>
        <p:pic>
          <p:nvPicPr>
            <p:cNvPr id="62" name="Immagine 61">
              <a:extLst>
                <a:ext uri="{FF2B5EF4-FFF2-40B4-BE49-F238E27FC236}">
                  <a16:creationId xmlns:a16="http://schemas.microsoft.com/office/drawing/2014/main" id="{FA6B5A1A-FE9C-16BB-0C50-6952E9EFA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9074" y="2353333"/>
              <a:ext cx="254506" cy="254506"/>
            </a:xfrm>
            <a:prstGeom prst="rect">
              <a:avLst/>
            </a:prstGeom>
          </p:spPr>
        </p:pic>
        <p:pic>
          <p:nvPicPr>
            <p:cNvPr id="63" name="Immagine 62">
              <a:extLst>
                <a:ext uri="{FF2B5EF4-FFF2-40B4-BE49-F238E27FC236}">
                  <a16:creationId xmlns:a16="http://schemas.microsoft.com/office/drawing/2014/main" id="{FA6B5A1A-FE9C-16BB-0C50-6952E9EFA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285" y="2353333"/>
              <a:ext cx="254506" cy="254506"/>
            </a:xfrm>
            <a:prstGeom prst="rect">
              <a:avLst/>
            </a:prstGeom>
          </p:spPr>
        </p:pic>
        <p:sp>
          <p:nvSpPr>
            <p:cNvPr id="61" name="Rettangolo 87"/>
            <p:cNvSpPr txBox="1"/>
            <p:nvPr/>
          </p:nvSpPr>
          <p:spPr>
            <a:xfrm>
              <a:off x="3759096" y="2617627"/>
              <a:ext cx="419410" cy="3394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rIns="30593">
              <a:spAutoFit/>
            </a:bodyPr>
            <a:lstStyle>
              <a:lvl1pPr>
                <a:defRPr sz="1300">
                  <a:solidFill>
                    <a:srgbClr val="404040"/>
                  </a:solidFill>
                </a:defRPr>
              </a:lvl1pPr>
            </a:lstStyle>
            <a:p>
              <a:r>
                <a:rPr lang="it-IT" sz="1606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FV</a:t>
              </a:r>
              <a:endParaRPr sz="160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Rettangolo 87"/>
            <p:cNvSpPr txBox="1"/>
            <p:nvPr/>
          </p:nvSpPr>
          <p:spPr>
            <a:xfrm>
              <a:off x="7638746" y="2676769"/>
              <a:ext cx="499924" cy="3394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rIns="30593">
              <a:spAutoFit/>
            </a:bodyPr>
            <a:lstStyle>
              <a:lvl1pPr>
                <a:defRPr sz="1300">
                  <a:solidFill>
                    <a:srgbClr val="404040"/>
                  </a:solidFill>
                </a:defRPr>
              </a:lvl1pPr>
            </a:lstStyle>
            <a:p>
              <a:r>
                <a:rPr lang="it-IT" sz="1606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MM</a:t>
              </a:r>
              <a:endParaRPr sz="160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" name="Rettangolo 87"/>
            <p:cNvSpPr txBox="1"/>
            <p:nvPr/>
          </p:nvSpPr>
          <p:spPr>
            <a:xfrm>
              <a:off x="4605675" y="2617627"/>
              <a:ext cx="499924" cy="3394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rIns="30593">
              <a:spAutoFit/>
            </a:bodyPr>
            <a:lstStyle>
              <a:lvl1pPr>
                <a:defRPr sz="1300">
                  <a:solidFill>
                    <a:srgbClr val="404040"/>
                  </a:solidFill>
                </a:defRPr>
              </a:lvl1pPr>
            </a:lstStyle>
            <a:p>
              <a:r>
                <a:rPr lang="it-IT" sz="1606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</a:t>
              </a:r>
              <a:endParaRPr sz="160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" name="Rettangolo 87"/>
            <p:cNvSpPr txBox="1"/>
            <p:nvPr/>
          </p:nvSpPr>
          <p:spPr>
            <a:xfrm>
              <a:off x="2833041" y="2693886"/>
              <a:ext cx="419410" cy="3394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rIns="30593">
              <a:spAutoFit/>
            </a:bodyPr>
            <a:lstStyle>
              <a:lvl1pPr>
                <a:defRPr sz="1300">
                  <a:solidFill>
                    <a:srgbClr val="404040"/>
                  </a:solidFill>
                </a:defRPr>
              </a:lvl1pPr>
            </a:lstStyle>
            <a:p>
              <a:r>
                <a:rPr lang="it-IT" sz="1606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Fsi</a:t>
              </a:r>
              <a:endParaRPr sz="160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" name="Rettangolo 87"/>
            <p:cNvSpPr txBox="1"/>
            <p:nvPr/>
          </p:nvSpPr>
          <p:spPr>
            <a:xfrm>
              <a:off x="6682962" y="3234954"/>
              <a:ext cx="499924" cy="3394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rIns="30593">
              <a:spAutoFit/>
            </a:bodyPr>
            <a:lstStyle>
              <a:lvl1pPr>
                <a:defRPr sz="1300">
                  <a:solidFill>
                    <a:srgbClr val="404040"/>
                  </a:solidFill>
                </a:defRPr>
              </a:lvl1pPr>
            </a:lstStyle>
            <a:p>
              <a:r>
                <a:rPr lang="it-IT" sz="1606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FF</a:t>
              </a:r>
              <a:endParaRPr sz="160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37DB1D6D-3EFB-D8FE-7ECC-FBB193AEC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" b="52768"/>
          <a:stretch/>
        </p:blipFill>
        <p:spPr>
          <a:xfrm>
            <a:off x="1659642" y="3523778"/>
            <a:ext cx="8670406" cy="2670450"/>
          </a:xfrm>
          <a:prstGeom prst="rect">
            <a:avLst/>
          </a:prstGeom>
        </p:spPr>
      </p:pic>
      <p:sp>
        <p:nvSpPr>
          <p:cNvPr id="1143" name="Segnaposto numero diapositiva 5"/>
          <p:cNvSpPr txBox="1">
            <a:spLocks noGrp="1"/>
          </p:cNvSpPr>
          <p:nvPr>
            <p:ph type="sldNum" sz="quarter" idx="2"/>
          </p:nvPr>
        </p:nvSpPr>
        <p:spPr>
          <a:xfrm>
            <a:off x="10666212" y="6651125"/>
            <a:ext cx="129099" cy="12670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144" name="CasellaDiTesto 33"/>
          <p:cNvSpPr txBox="1"/>
          <p:nvPr/>
        </p:nvSpPr>
        <p:spPr>
          <a:xfrm>
            <a:off x="1220434" y="960594"/>
            <a:ext cx="8857915" cy="234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tIns="30593" rIns="30593" bIns="30593" anchor="t">
            <a:spAutoFit/>
          </a:bodyPr>
          <a:lstStyle/>
          <a:p>
            <a:pPr marL="229434" indent="-229434" algn="just">
              <a:spcBef>
                <a:spcPts val="4015"/>
              </a:spcBef>
              <a:buSzPct val="100000"/>
              <a:buFont typeface="Arial" panose="020B0604020202020204" pitchFamily="34" charset="0"/>
              <a:buChar char="•"/>
              <a:defRPr sz="2700"/>
            </a:pPr>
            <a:r>
              <a:rPr lang="it-IT" sz="1204" dirty="0"/>
              <a:t> </a:t>
            </a:r>
            <a:r>
              <a:rPr lang="it-IT" sz="1204" b="1" dirty="0">
                <a:solidFill>
                  <a:schemeClr val="accent2"/>
                </a:solidFill>
              </a:rPr>
              <a:t>Rinnovo integrale dell’infrastruttura</a:t>
            </a:r>
            <a:r>
              <a:rPr lang="it-IT" sz="1204" dirty="0"/>
              <a:t> funzionale al servizio ferroviario con un </a:t>
            </a:r>
            <a:r>
              <a:rPr lang="it-IT" sz="1204" b="1" dirty="0">
                <a:solidFill>
                  <a:schemeClr val="accent2"/>
                </a:solidFill>
              </a:rPr>
              <a:t>potenziamento</a:t>
            </a:r>
            <a:r>
              <a:rPr lang="it-IT" sz="1204" dirty="0"/>
              <a:t> significativo dell’</a:t>
            </a:r>
            <a:r>
              <a:rPr lang="it-IT" sz="1204" b="1" dirty="0">
                <a:solidFill>
                  <a:schemeClr val="accent2"/>
                </a:solidFill>
              </a:rPr>
              <a:t>accessibilità</a:t>
            </a:r>
          </a:p>
          <a:p>
            <a:pPr marL="229434" indent="-229434" algn="just">
              <a:spcBef>
                <a:spcPts val="4015"/>
              </a:spcBef>
              <a:buSzPct val="100000"/>
              <a:buFont typeface="Arial" panose="020B0604020202020204" pitchFamily="34" charset="0"/>
              <a:buChar char="•"/>
              <a:defRPr sz="2700"/>
            </a:pPr>
            <a:r>
              <a:rPr lang="it-IT" sz="1204" b="1" dirty="0">
                <a:solidFill>
                  <a:schemeClr val="accent2"/>
                </a:solidFill>
              </a:rPr>
              <a:t>Riqualifica degli spazi esterni di stazione</a:t>
            </a:r>
          </a:p>
          <a:p>
            <a:pPr marL="229434" indent="-229434" algn="just">
              <a:spcBef>
                <a:spcPts val="4015"/>
              </a:spcBef>
              <a:buSzPct val="100000"/>
              <a:buFont typeface="Arial" panose="020B0604020202020204" pitchFamily="34" charset="0"/>
              <a:buChar char="•"/>
              <a:defRPr sz="2700"/>
            </a:pPr>
            <a:r>
              <a:rPr lang="it-IT" sz="1204" b="1" dirty="0">
                <a:solidFill>
                  <a:schemeClr val="accent2"/>
                </a:solidFill>
              </a:rPr>
              <a:t>Ricucitura urbana </a:t>
            </a:r>
            <a:r>
              <a:rPr lang="it-IT" sz="1204" dirty="0"/>
              <a:t>del quartiere rinnovando la relazione con la stazione ferroviaria</a:t>
            </a:r>
          </a:p>
          <a:p>
            <a:pPr marL="229434" indent="-229434" algn="just">
              <a:spcBef>
                <a:spcPts val="4015"/>
              </a:spcBef>
              <a:buSzPct val="100000"/>
              <a:buFont typeface="Arial" panose="020B0604020202020204" pitchFamily="34" charset="0"/>
              <a:buChar char="•"/>
              <a:defRPr sz="2700"/>
            </a:pPr>
            <a:r>
              <a:rPr lang="it-IT" sz="1204" dirty="0"/>
              <a:t> </a:t>
            </a:r>
            <a:r>
              <a:rPr sz="1204" b="1" dirty="0" err="1">
                <a:solidFill>
                  <a:schemeClr val="accent2"/>
                </a:solidFill>
              </a:rPr>
              <a:t>Favorire</a:t>
            </a:r>
            <a:r>
              <a:rPr sz="1204" b="1" dirty="0">
                <a:solidFill>
                  <a:schemeClr val="accent2"/>
                </a:solidFill>
              </a:rPr>
              <a:t> </a:t>
            </a:r>
            <a:r>
              <a:rPr sz="1204" b="1" dirty="0" err="1">
                <a:solidFill>
                  <a:schemeClr val="accent2"/>
                </a:solidFill>
              </a:rPr>
              <a:t>l’utilizzo</a:t>
            </a:r>
            <a:r>
              <a:rPr sz="1204" b="1" dirty="0">
                <a:solidFill>
                  <a:schemeClr val="accent2"/>
                </a:solidFill>
              </a:rPr>
              <a:t> dell</a:t>
            </a:r>
            <a:r>
              <a:rPr lang="it-IT" sz="1204" b="1" dirty="0">
                <a:solidFill>
                  <a:schemeClr val="accent2"/>
                </a:solidFill>
              </a:rPr>
              <a:t>a</a:t>
            </a:r>
            <a:r>
              <a:rPr sz="1204" b="1" dirty="0">
                <a:solidFill>
                  <a:schemeClr val="accent2"/>
                </a:solidFill>
              </a:rPr>
              <a:t> </a:t>
            </a:r>
            <a:r>
              <a:rPr sz="1204" b="1" dirty="0" err="1">
                <a:solidFill>
                  <a:schemeClr val="accent2"/>
                </a:solidFill>
              </a:rPr>
              <a:t>mobilità</a:t>
            </a:r>
            <a:r>
              <a:rPr sz="1204" b="1" dirty="0">
                <a:solidFill>
                  <a:schemeClr val="accent2"/>
                </a:solidFill>
              </a:rPr>
              <a:t> dolce</a:t>
            </a:r>
            <a:r>
              <a:rPr lang="it-IT" sz="1204" dirty="0"/>
              <a:t>, in coerenza con le previsioni di PUMS</a:t>
            </a:r>
          </a:p>
        </p:txBody>
      </p:sp>
      <p:sp>
        <p:nvSpPr>
          <p:cNvPr id="1145" name="Titolo 1"/>
          <p:cNvSpPr txBox="1"/>
          <p:nvPr/>
        </p:nvSpPr>
        <p:spPr>
          <a:xfrm>
            <a:off x="273682" y="-48656"/>
            <a:ext cx="4731566" cy="5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Stato di Progetto complessivo</a:t>
            </a:r>
            <a:endParaRPr dirty="0"/>
          </a:p>
        </p:txBody>
      </p:sp>
      <p:sp>
        <p:nvSpPr>
          <p:cNvPr id="1146" name="Segnaposto contenuto 3"/>
          <p:cNvSpPr txBox="1"/>
          <p:nvPr/>
        </p:nvSpPr>
        <p:spPr>
          <a:xfrm>
            <a:off x="281554" y="399721"/>
            <a:ext cx="2920779" cy="2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b="1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Benefici</a:t>
            </a:r>
            <a:endParaRPr dirty="0"/>
          </a:p>
        </p:txBody>
      </p:sp>
      <p:sp>
        <p:nvSpPr>
          <p:cNvPr id="7" name="CasellaDiTesto 10"/>
          <p:cNvSpPr txBox="1"/>
          <p:nvPr/>
        </p:nvSpPr>
        <p:spPr>
          <a:xfrm>
            <a:off x="2971688" y="5411634"/>
            <a:ext cx="2369442" cy="205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tIns="30593" rIns="30593" bIns="30593" numCol="1" anchor="t">
            <a:spAutoFit/>
          </a:bodyPr>
          <a:lstStyle>
            <a:lvl1pPr algn="ctr">
              <a:tabLst>
                <a:tab pos="444500" algn="l"/>
                <a:tab pos="889000" algn="l"/>
              </a:tabLst>
              <a:defRPr sz="1400" b="1"/>
            </a:lvl1pPr>
          </a:lstStyle>
          <a:p>
            <a:r>
              <a:rPr sz="937" dirty="0"/>
              <a:t>Via </a:t>
            </a:r>
            <a:r>
              <a:rPr sz="937" dirty="0" err="1"/>
              <a:t>Aeroporto</a:t>
            </a:r>
            <a:endParaRPr sz="937" dirty="0"/>
          </a:p>
        </p:txBody>
      </p:sp>
      <p:sp>
        <p:nvSpPr>
          <p:cNvPr id="8" name="CasellaDiTesto 11"/>
          <p:cNvSpPr txBox="1"/>
          <p:nvPr/>
        </p:nvSpPr>
        <p:spPr>
          <a:xfrm>
            <a:off x="2226182" y="4024087"/>
            <a:ext cx="2369442" cy="205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593" tIns="30593" rIns="30593" bIns="30593" numCol="1" anchor="t">
            <a:spAutoFit/>
          </a:bodyPr>
          <a:lstStyle>
            <a:lvl1pPr algn="ctr">
              <a:tabLst>
                <a:tab pos="444500" algn="l"/>
                <a:tab pos="889000" algn="l"/>
              </a:tabLst>
              <a:defRPr sz="1400" b="1"/>
            </a:lvl1pPr>
          </a:lstStyle>
          <a:p>
            <a:r>
              <a:rPr sz="937" dirty="0"/>
              <a:t>Via</a:t>
            </a:r>
            <a:r>
              <a:rPr lang="it-IT" sz="937" dirty="0"/>
              <a:t>le</a:t>
            </a:r>
            <a:r>
              <a:rPr sz="937" dirty="0"/>
              <a:t> F. Crispi</a:t>
            </a:r>
          </a:p>
        </p:txBody>
      </p:sp>
      <p:cxnSp>
        <p:nvCxnSpPr>
          <p:cNvPr id="3" name="Connettore 2 2"/>
          <p:cNvCxnSpPr/>
          <p:nvPr/>
        </p:nvCxnSpPr>
        <p:spPr>
          <a:xfrm>
            <a:off x="4664009" y="4024086"/>
            <a:ext cx="0" cy="1667598"/>
          </a:xfrm>
          <a:prstGeom prst="straightConnector1">
            <a:avLst/>
          </a:prstGeom>
          <a:noFill/>
          <a:ln w="66675" cap="flat">
            <a:solidFill>
              <a:srgbClr val="006666"/>
            </a:solidFill>
            <a:prstDash val="sysDot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ttore 2 12"/>
          <p:cNvCxnSpPr/>
          <p:nvPr/>
        </p:nvCxnSpPr>
        <p:spPr>
          <a:xfrm>
            <a:off x="2963975" y="4024086"/>
            <a:ext cx="0" cy="1667598"/>
          </a:xfrm>
          <a:prstGeom prst="straightConnector1">
            <a:avLst/>
          </a:prstGeom>
          <a:noFill/>
          <a:ln w="66675" cap="flat">
            <a:solidFill>
              <a:srgbClr val="006666"/>
            </a:solidFill>
            <a:prstDash val="sysDot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Connettore 2 13"/>
          <p:cNvCxnSpPr/>
          <p:nvPr/>
        </p:nvCxnSpPr>
        <p:spPr>
          <a:xfrm>
            <a:off x="1984989" y="4274113"/>
            <a:ext cx="0" cy="1137521"/>
          </a:xfrm>
          <a:prstGeom prst="straightConnector1">
            <a:avLst/>
          </a:prstGeom>
          <a:noFill/>
          <a:ln w="66675" cap="flat">
            <a:solidFill>
              <a:srgbClr val="006666"/>
            </a:solidFill>
            <a:prstDash val="solid"/>
            <a:miter lim="8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5"/>
          <a:stretch/>
        </p:blipFill>
        <p:spPr>
          <a:xfrm>
            <a:off x="478011" y="2800461"/>
            <a:ext cx="689698" cy="56331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6"/>
          <a:stretch/>
        </p:blipFill>
        <p:spPr>
          <a:xfrm>
            <a:off x="455172" y="1422322"/>
            <a:ext cx="660700" cy="56188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r="10183" b="19886"/>
          <a:stretch/>
        </p:blipFill>
        <p:spPr>
          <a:xfrm>
            <a:off x="534405" y="2100170"/>
            <a:ext cx="557881" cy="561889"/>
          </a:xfrm>
          <a:prstGeom prst="rect">
            <a:avLst/>
          </a:prstGeom>
        </p:spPr>
      </p:pic>
      <p:sp>
        <p:nvSpPr>
          <p:cNvPr id="17" name="Figura a mano libera 16"/>
          <p:cNvSpPr/>
          <p:nvPr/>
        </p:nvSpPr>
        <p:spPr>
          <a:xfrm>
            <a:off x="2460263" y="4172559"/>
            <a:ext cx="3858006" cy="1987071"/>
          </a:xfrm>
          <a:custGeom>
            <a:avLst/>
            <a:gdLst>
              <a:gd name="connsiteX0" fmla="*/ 0 w 3495851"/>
              <a:gd name="connsiteY0" fmla="*/ 0 h 2573383"/>
              <a:gd name="connsiteX1" fmla="*/ 26126 w 3495851"/>
              <a:gd name="connsiteY1" fmla="*/ 65314 h 2573383"/>
              <a:gd name="connsiteX2" fmla="*/ 91440 w 3495851"/>
              <a:gd name="connsiteY2" fmla="*/ 209006 h 2573383"/>
              <a:gd name="connsiteX3" fmla="*/ 627018 w 3495851"/>
              <a:gd name="connsiteY3" fmla="*/ 418011 h 2573383"/>
              <a:gd name="connsiteX4" fmla="*/ 600892 w 3495851"/>
              <a:gd name="connsiteY4" fmla="*/ 1149531 h 2573383"/>
              <a:gd name="connsiteX5" fmla="*/ 1423852 w 3495851"/>
              <a:gd name="connsiteY5" fmla="*/ 1606731 h 2573383"/>
              <a:gd name="connsiteX6" fmla="*/ 1946366 w 3495851"/>
              <a:gd name="connsiteY6" fmla="*/ 1463040 h 2573383"/>
              <a:gd name="connsiteX7" fmla="*/ 2560320 w 3495851"/>
              <a:gd name="connsiteY7" fmla="*/ 1632857 h 2573383"/>
              <a:gd name="connsiteX8" fmla="*/ 2939143 w 3495851"/>
              <a:gd name="connsiteY8" fmla="*/ 1593668 h 2573383"/>
              <a:gd name="connsiteX9" fmla="*/ 3448595 w 3495851"/>
              <a:gd name="connsiteY9" fmla="*/ 1750423 h 2573383"/>
              <a:gd name="connsiteX10" fmla="*/ 3461658 w 3495851"/>
              <a:gd name="connsiteY10" fmla="*/ 2246811 h 2573383"/>
              <a:gd name="connsiteX11" fmla="*/ 3344092 w 3495851"/>
              <a:gd name="connsiteY11" fmla="*/ 2573383 h 2573383"/>
              <a:gd name="connsiteX0" fmla="*/ 0 w 3495851"/>
              <a:gd name="connsiteY0" fmla="*/ 0 h 2246811"/>
              <a:gd name="connsiteX1" fmla="*/ 26126 w 3495851"/>
              <a:gd name="connsiteY1" fmla="*/ 65314 h 2246811"/>
              <a:gd name="connsiteX2" fmla="*/ 91440 w 3495851"/>
              <a:gd name="connsiteY2" fmla="*/ 209006 h 2246811"/>
              <a:gd name="connsiteX3" fmla="*/ 627018 w 3495851"/>
              <a:gd name="connsiteY3" fmla="*/ 418011 h 2246811"/>
              <a:gd name="connsiteX4" fmla="*/ 600892 w 3495851"/>
              <a:gd name="connsiteY4" fmla="*/ 1149531 h 2246811"/>
              <a:gd name="connsiteX5" fmla="*/ 1423852 w 3495851"/>
              <a:gd name="connsiteY5" fmla="*/ 1606731 h 2246811"/>
              <a:gd name="connsiteX6" fmla="*/ 1946366 w 3495851"/>
              <a:gd name="connsiteY6" fmla="*/ 1463040 h 2246811"/>
              <a:gd name="connsiteX7" fmla="*/ 2560320 w 3495851"/>
              <a:gd name="connsiteY7" fmla="*/ 1632857 h 2246811"/>
              <a:gd name="connsiteX8" fmla="*/ 2939143 w 3495851"/>
              <a:gd name="connsiteY8" fmla="*/ 1593668 h 2246811"/>
              <a:gd name="connsiteX9" fmla="*/ 3448595 w 3495851"/>
              <a:gd name="connsiteY9" fmla="*/ 1750423 h 2246811"/>
              <a:gd name="connsiteX10" fmla="*/ 3461658 w 3495851"/>
              <a:gd name="connsiteY10" fmla="*/ 2246811 h 2246811"/>
              <a:gd name="connsiteX0" fmla="*/ 0 w 3517071"/>
              <a:gd name="connsiteY0" fmla="*/ 0 h 2037806"/>
              <a:gd name="connsiteX1" fmla="*/ 26126 w 3517071"/>
              <a:gd name="connsiteY1" fmla="*/ 65314 h 2037806"/>
              <a:gd name="connsiteX2" fmla="*/ 91440 w 3517071"/>
              <a:gd name="connsiteY2" fmla="*/ 209006 h 2037806"/>
              <a:gd name="connsiteX3" fmla="*/ 627018 w 3517071"/>
              <a:gd name="connsiteY3" fmla="*/ 418011 h 2037806"/>
              <a:gd name="connsiteX4" fmla="*/ 600892 w 3517071"/>
              <a:gd name="connsiteY4" fmla="*/ 1149531 h 2037806"/>
              <a:gd name="connsiteX5" fmla="*/ 1423852 w 3517071"/>
              <a:gd name="connsiteY5" fmla="*/ 1606731 h 2037806"/>
              <a:gd name="connsiteX6" fmla="*/ 1946366 w 3517071"/>
              <a:gd name="connsiteY6" fmla="*/ 1463040 h 2037806"/>
              <a:gd name="connsiteX7" fmla="*/ 2560320 w 3517071"/>
              <a:gd name="connsiteY7" fmla="*/ 1632857 h 2037806"/>
              <a:gd name="connsiteX8" fmla="*/ 2939143 w 3517071"/>
              <a:gd name="connsiteY8" fmla="*/ 1593668 h 2037806"/>
              <a:gd name="connsiteX9" fmla="*/ 3448595 w 3517071"/>
              <a:gd name="connsiteY9" fmla="*/ 1750423 h 2037806"/>
              <a:gd name="connsiteX10" fmla="*/ 3500847 w 3517071"/>
              <a:gd name="connsiteY10" fmla="*/ 2037806 h 2037806"/>
              <a:gd name="connsiteX0" fmla="*/ 0 w 3517071"/>
              <a:gd name="connsiteY0" fmla="*/ 0 h 2054796"/>
              <a:gd name="connsiteX1" fmla="*/ 26126 w 3517071"/>
              <a:gd name="connsiteY1" fmla="*/ 65314 h 2054796"/>
              <a:gd name="connsiteX2" fmla="*/ 91440 w 3517071"/>
              <a:gd name="connsiteY2" fmla="*/ 209006 h 2054796"/>
              <a:gd name="connsiteX3" fmla="*/ 627018 w 3517071"/>
              <a:gd name="connsiteY3" fmla="*/ 418011 h 2054796"/>
              <a:gd name="connsiteX4" fmla="*/ 600892 w 3517071"/>
              <a:gd name="connsiteY4" fmla="*/ 1149531 h 2054796"/>
              <a:gd name="connsiteX5" fmla="*/ 1423852 w 3517071"/>
              <a:gd name="connsiteY5" fmla="*/ 1606731 h 2054796"/>
              <a:gd name="connsiteX6" fmla="*/ 1946366 w 3517071"/>
              <a:gd name="connsiteY6" fmla="*/ 1463040 h 2054796"/>
              <a:gd name="connsiteX7" fmla="*/ 2560320 w 3517071"/>
              <a:gd name="connsiteY7" fmla="*/ 1632857 h 2054796"/>
              <a:gd name="connsiteX8" fmla="*/ 2939143 w 3517071"/>
              <a:gd name="connsiteY8" fmla="*/ 1593668 h 2054796"/>
              <a:gd name="connsiteX9" fmla="*/ 3448595 w 3517071"/>
              <a:gd name="connsiteY9" fmla="*/ 1750423 h 2054796"/>
              <a:gd name="connsiteX10" fmla="*/ 3500847 w 3517071"/>
              <a:gd name="connsiteY10" fmla="*/ 2037806 h 2054796"/>
              <a:gd name="connsiteX11" fmla="*/ 3502479 w 3517071"/>
              <a:gd name="connsiteY11" fmla="*/ 2020877 h 2054796"/>
              <a:gd name="connsiteX0" fmla="*/ 0 w 3517071"/>
              <a:gd name="connsiteY0" fmla="*/ 0 h 2786700"/>
              <a:gd name="connsiteX1" fmla="*/ 26126 w 3517071"/>
              <a:gd name="connsiteY1" fmla="*/ 65314 h 2786700"/>
              <a:gd name="connsiteX2" fmla="*/ 91440 w 3517071"/>
              <a:gd name="connsiteY2" fmla="*/ 209006 h 2786700"/>
              <a:gd name="connsiteX3" fmla="*/ 627018 w 3517071"/>
              <a:gd name="connsiteY3" fmla="*/ 418011 h 2786700"/>
              <a:gd name="connsiteX4" fmla="*/ 600892 w 3517071"/>
              <a:gd name="connsiteY4" fmla="*/ 1149531 h 2786700"/>
              <a:gd name="connsiteX5" fmla="*/ 1423852 w 3517071"/>
              <a:gd name="connsiteY5" fmla="*/ 1606731 h 2786700"/>
              <a:gd name="connsiteX6" fmla="*/ 1946366 w 3517071"/>
              <a:gd name="connsiteY6" fmla="*/ 1463040 h 2786700"/>
              <a:gd name="connsiteX7" fmla="*/ 2560320 w 3517071"/>
              <a:gd name="connsiteY7" fmla="*/ 1632857 h 2786700"/>
              <a:gd name="connsiteX8" fmla="*/ 2939143 w 3517071"/>
              <a:gd name="connsiteY8" fmla="*/ 1593668 h 2786700"/>
              <a:gd name="connsiteX9" fmla="*/ 3448595 w 3517071"/>
              <a:gd name="connsiteY9" fmla="*/ 1750423 h 2786700"/>
              <a:gd name="connsiteX10" fmla="*/ 3500847 w 3517071"/>
              <a:gd name="connsiteY10" fmla="*/ 2037806 h 2786700"/>
              <a:gd name="connsiteX11" fmla="*/ 2908119 w 3517071"/>
              <a:gd name="connsiteY11" fmla="*/ 2786687 h 2786700"/>
              <a:gd name="connsiteX0" fmla="*/ 0 w 3517071"/>
              <a:gd name="connsiteY0" fmla="*/ 0 h 2203830"/>
              <a:gd name="connsiteX1" fmla="*/ 26126 w 3517071"/>
              <a:gd name="connsiteY1" fmla="*/ 65314 h 2203830"/>
              <a:gd name="connsiteX2" fmla="*/ 91440 w 3517071"/>
              <a:gd name="connsiteY2" fmla="*/ 209006 h 2203830"/>
              <a:gd name="connsiteX3" fmla="*/ 627018 w 3517071"/>
              <a:gd name="connsiteY3" fmla="*/ 418011 h 2203830"/>
              <a:gd name="connsiteX4" fmla="*/ 600892 w 3517071"/>
              <a:gd name="connsiteY4" fmla="*/ 1149531 h 2203830"/>
              <a:gd name="connsiteX5" fmla="*/ 1423852 w 3517071"/>
              <a:gd name="connsiteY5" fmla="*/ 1606731 h 2203830"/>
              <a:gd name="connsiteX6" fmla="*/ 1946366 w 3517071"/>
              <a:gd name="connsiteY6" fmla="*/ 1463040 h 2203830"/>
              <a:gd name="connsiteX7" fmla="*/ 2560320 w 3517071"/>
              <a:gd name="connsiteY7" fmla="*/ 1632857 h 2203830"/>
              <a:gd name="connsiteX8" fmla="*/ 2939143 w 3517071"/>
              <a:gd name="connsiteY8" fmla="*/ 1593668 h 2203830"/>
              <a:gd name="connsiteX9" fmla="*/ 3448595 w 3517071"/>
              <a:gd name="connsiteY9" fmla="*/ 1750423 h 2203830"/>
              <a:gd name="connsiteX10" fmla="*/ 3500847 w 3517071"/>
              <a:gd name="connsiteY10" fmla="*/ 2037806 h 2203830"/>
              <a:gd name="connsiteX11" fmla="*/ 2165169 w 3517071"/>
              <a:gd name="connsiteY11" fmla="*/ 2203757 h 2203830"/>
              <a:gd name="connsiteX0" fmla="*/ 0 w 3542127"/>
              <a:gd name="connsiteY0" fmla="*/ 0 h 2220444"/>
              <a:gd name="connsiteX1" fmla="*/ 26126 w 3542127"/>
              <a:gd name="connsiteY1" fmla="*/ 65314 h 2220444"/>
              <a:gd name="connsiteX2" fmla="*/ 91440 w 3542127"/>
              <a:gd name="connsiteY2" fmla="*/ 209006 h 2220444"/>
              <a:gd name="connsiteX3" fmla="*/ 627018 w 3542127"/>
              <a:gd name="connsiteY3" fmla="*/ 418011 h 2220444"/>
              <a:gd name="connsiteX4" fmla="*/ 600892 w 3542127"/>
              <a:gd name="connsiteY4" fmla="*/ 1149531 h 2220444"/>
              <a:gd name="connsiteX5" fmla="*/ 1423852 w 3542127"/>
              <a:gd name="connsiteY5" fmla="*/ 1606731 h 2220444"/>
              <a:gd name="connsiteX6" fmla="*/ 1946366 w 3542127"/>
              <a:gd name="connsiteY6" fmla="*/ 1463040 h 2220444"/>
              <a:gd name="connsiteX7" fmla="*/ 2560320 w 3542127"/>
              <a:gd name="connsiteY7" fmla="*/ 1632857 h 2220444"/>
              <a:gd name="connsiteX8" fmla="*/ 2939143 w 3542127"/>
              <a:gd name="connsiteY8" fmla="*/ 1593668 h 2220444"/>
              <a:gd name="connsiteX9" fmla="*/ 3448595 w 3542127"/>
              <a:gd name="connsiteY9" fmla="*/ 1750423 h 2220444"/>
              <a:gd name="connsiteX10" fmla="*/ 3535137 w 3542127"/>
              <a:gd name="connsiteY10" fmla="*/ 2197826 h 2220444"/>
              <a:gd name="connsiteX11" fmla="*/ 2165169 w 3542127"/>
              <a:gd name="connsiteY11" fmla="*/ 2203757 h 2220444"/>
              <a:gd name="connsiteX0" fmla="*/ 0 w 3542127"/>
              <a:gd name="connsiteY0" fmla="*/ 0 h 2220444"/>
              <a:gd name="connsiteX1" fmla="*/ 26126 w 3542127"/>
              <a:gd name="connsiteY1" fmla="*/ 65314 h 2220444"/>
              <a:gd name="connsiteX2" fmla="*/ 91440 w 3542127"/>
              <a:gd name="connsiteY2" fmla="*/ 209006 h 2220444"/>
              <a:gd name="connsiteX3" fmla="*/ 627018 w 3542127"/>
              <a:gd name="connsiteY3" fmla="*/ 418011 h 2220444"/>
              <a:gd name="connsiteX4" fmla="*/ 600892 w 3542127"/>
              <a:gd name="connsiteY4" fmla="*/ 1149531 h 2220444"/>
              <a:gd name="connsiteX5" fmla="*/ 1423852 w 3542127"/>
              <a:gd name="connsiteY5" fmla="*/ 1606731 h 2220444"/>
              <a:gd name="connsiteX6" fmla="*/ 1946366 w 3542127"/>
              <a:gd name="connsiteY6" fmla="*/ 1463040 h 2220444"/>
              <a:gd name="connsiteX7" fmla="*/ 2560320 w 3542127"/>
              <a:gd name="connsiteY7" fmla="*/ 1632857 h 2220444"/>
              <a:gd name="connsiteX8" fmla="*/ 2939143 w 3542127"/>
              <a:gd name="connsiteY8" fmla="*/ 1593668 h 2220444"/>
              <a:gd name="connsiteX9" fmla="*/ 3448595 w 3542127"/>
              <a:gd name="connsiteY9" fmla="*/ 1750423 h 2220444"/>
              <a:gd name="connsiteX10" fmla="*/ 3535137 w 3542127"/>
              <a:gd name="connsiteY10" fmla="*/ 2197826 h 2220444"/>
              <a:gd name="connsiteX11" fmla="*/ 2165169 w 3542127"/>
              <a:gd name="connsiteY11" fmla="*/ 2203757 h 2220444"/>
              <a:gd name="connsiteX12" fmla="*/ 2176599 w 3542127"/>
              <a:gd name="connsiteY12" fmla="*/ 2215187 h 2220444"/>
              <a:gd name="connsiteX0" fmla="*/ 0 w 3542127"/>
              <a:gd name="connsiteY0" fmla="*/ 0 h 3152447"/>
              <a:gd name="connsiteX1" fmla="*/ 26126 w 3542127"/>
              <a:gd name="connsiteY1" fmla="*/ 65314 h 3152447"/>
              <a:gd name="connsiteX2" fmla="*/ 91440 w 3542127"/>
              <a:gd name="connsiteY2" fmla="*/ 209006 h 3152447"/>
              <a:gd name="connsiteX3" fmla="*/ 627018 w 3542127"/>
              <a:gd name="connsiteY3" fmla="*/ 418011 h 3152447"/>
              <a:gd name="connsiteX4" fmla="*/ 600892 w 3542127"/>
              <a:gd name="connsiteY4" fmla="*/ 1149531 h 3152447"/>
              <a:gd name="connsiteX5" fmla="*/ 1423852 w 3542127"/>
              <a:gd name="connsiteY5" fmla="*/ 1606731 h 3152447"/>
              <a:gd name="connsiteX6" fmla="*/ 1946366 w 3542127"/>
              <a:gd name="connsiteY6" fmla="*/ 1463040 h 3152447"/>
              <a:gd name="connsiteX7" fmla="*/ 2560320 w 3542127"/>
              <a:gd name="connsiteY7" fmla="*/ 1632857 h 3152447"/>
              <a:gd name="connsiteX8" fmla="*/ 2939143 w 3542127"/>
              <a:gd name="connsiteY8" fmla="*/ 1593668 h 3152447"/>
              <a:gd name="connsiteX9" fmla="*/ 3448595 w 3542127"/>
              <a:gd name="connsiteY9" fmla="*/ 1750423 h 3152447"/>
              <a:gd name="connsiteX10" fmla="*/ 3535137 w 3542127"/>
              <a:gd name="connsiteY10" fmla="*/ 2197826 h 3152447"/>
              <a:gd name="connsiteX11" fmla="*/ 2165169 w 3542127"/>
              <a:gd name="connsiteY11" fmla="*/ 2203757 h 3152447"/>
              <a:gd name="connsiteX12" fmla="*/ 1982289 w 3542127"/>
              <a:gd name="connsiteY12" fmla="*/ 3152447 h 3152447"/>
              <a:gd name="connsiteX0" fmla="*/ 0 w 3542127"/>
              <a:gd name="connsiteY0" fmla="*/ 0 h 2992427"/>
              <a:gd name="connsiteX1" fmla="*/ 26126 w 3542127"/>
              <a:gd name="connsiteY1" fmla="*/ 65314 h 2992427"/>
              <a:gd name="connsiteX2" fmla="*/ 91440 w 3542127"/>
              <a:gd name="connsiteY2" fmla="*/ 209006 h 2992427"/>
              <a:gd name="connsiteX3" fmla="*/ 627018 w 3542127"/>
              <a:gd name="connsiteY3" fmla="*/ 418011 h 2992427"/>
              <a:gd name="connsiteX4" fmla="*/ 600892 w 3542127"/>
              <a:gd name="connsiteY4" fmla="*/ 1149531 h 2992427"/>
              <a:gd name="connsiteX5" fmla="*/ 1423852 w 3542127"/>
              <a:gd name="connsiteY5" fmla="*/ 1606731 h 2992427"/>
              <a:gd name="connsiteX6" fmla="*/ 1946366 w 3542127"/>
              <a:gd name="connsiteY6" fmla="*/ 1463040 h 2992427"/>
              <a:gd name="connsiteX7" fmla="*/ 2560320 w 3542127"/>
              <a:gd name="connsiteY7" fmla="*/ 1632857 h 2992427"/>
              <a:gd name="connsiteX8" fmla="*/ 2939143 w 3542127"/>
              <a:gd name="connsiteY8" fmla="*/ 1593668 h 2992427"/>
              <a:gd name="connsiteX9" fmla="*/ 3448595 w 3542127"/>
              <a:gd name="connsiteY9" fmla="*/ 1750423 h 2992427"/>
              <a:gd name="connsiteX10" fmla="*/ 3535137 w 3542127"/>
              <a:gd name="connsiteY10" fmla="*/ 2197826 h 2992427"/>
              <a:gd name="connsiteX11" fmla="*/ 2165169 w 3542127"/>
              <a:gd name="connsiteY11" fmla="*/ 2203757 h 2992427"/>
              <a:gd name="connsiteX12" fmla="*/ 2062299 w 3542127"/>
              <a:gd name="connsiteY12" fmla="*/ 2992427 h 2992427"/>
              <a:gd name="connsiteX0" fmla="*/ 0 w 3542127"/>
              <a:gd name="connsiteY0" fmla="*/ 0 h 2992427"/>
              <a:gd name="connsiteX1" fmla="*/ 26126 w 3542127"/>
              <a:gd name="connsiteY1" fmla="*/ 65314 h 2992427"/>
              <a:gd name="connsiteX2" fmla="*/ 91440 w 3542127"/>
              <a:gd name="connsiteY2" fmla="*/ 209006 h 2992427"/>
              <a:gd name="connsiteX3" fmla="*/ 627018 w 3542127"/>
              <a:gd name="connsiteY3" fmla="*/ 418011 h 2992427"/>
              <a:gd name="connsiteX4" fmla="*/ 600892 w 3542127"/>
              <a:gd name="connsiteY4" fmla="*/ 1149531 h 2992427"/>
              <a:gd name="connsiteX5" fmla="*/ 1423852 w 3542127"/>
              <a:gd name="connsiteY5" fmla="*/ 1606731 h 2992427"/>
              <a:gd name="connsiteX6" fmla="*/ 1946366 w 3542127"/>
              <a:gd name="connsiteY6" fmla="*/ 1463040 h 2992427"/>
              <a:gd name="connsiteX7" fmla="*/ 2560320 w 3542127"/>
              <a:gd name="connsiteY7" fmla="*/ 1632857 h 2992427"/>
              <a:gd name="connsiteX8" fmla="*/ 2939143 w 3542127"/>
              <a:gd name="connsiteY8" fmla="*/ 1593668 h 2992427"/>
              <a:gd name="connsiteX9" fmla="*/ 3448595 w 3542127"/>
              <a:gd name="connsiteY9" fmla="*/ 1750423 h 2992427"/>
              <a:gd name="connsiteX10" fmla="*/ 3535137 w 3542127"/>
              <a:gd name="connsiteY10" fmla="*/ 2197826 h 2992427"/>
              <a:gd name="connsiteX11" fmla="*/ 2245179 w 3542127"/>
              <a:gd name="connsiteY11" fmla="*/ 2180897 h 2992427"/>
              <a:gd name="connsiteX12" fmla="*/ 2062299 w 3542127"/>
              <a:gd name="connsiteY12" fmla="*/ 2992427 h 2992427"/>
              <a:gd name="connsiteX0" fmla="*/ 0 w 5914209"/>
              <a:gd name="connsiteY0" fmla="*/ 0 h 2992427"/>
              <a:gd name="connsiteX1" fmla="*/ 26126 w 5914209"/>
              <a:gd name="connsiteY1" fmla="*/ 65314 h 2992427"/>
              <a:gd name="connsiteX2" fmla="*/ 91440 w 5914209"/>
              <a:gd name="connsiteY2" fmla="*/ 209006 h 2992427"/>
              <a:gd name="connsiteX3" fmla="*/ 627018 w 5914209"/>
              <a:gd name="connsiteY3" fmla="*/ 418011 h 2992427"/>
              <a:gd name="connsiteX4" fmla="*/ 600892 w 5914209"/>
              <a:gd name="connsiteY4" fmla="*/ 1149531 h 2992427"/>
              <a:gd name="connsiteX5" fmla="*/ 1423852 w 5914209"/>
              <a:gd name="connsiteY5" fmla="*/ 1606731 h 2992427"/>
              <a:gd name="connsiteX6" fmla="*/ 1946366 w 5914209"/>
              <a:gd name="connsiteY6" fmla="*/ 1463040 h 2992427"/>
              <a:gd name="connsiteX7" fmla="*/ 2560320 w 5914209"/>
              <a:gd name="connsiteY7" fmla="*/ 1632857 h 2992427"/>
              <a:gd name="connsiteX8" fmla="*/ 2939143 w 5914209"/>
              <a:gd name="connsiteY8" fmla="*/ 1593668 h 2992427"/>
              <a:gd name="connsiteX9" fmla="*/ 3448595 w 5914209"/>
              <a:gd name="connsiteY9" fmla="*/ 1750423 h 2992427"/>
              <a:gd name="connsiteX10" fmla="*/ 3535137 w 5914209"/>
              <a:gd name="connsiteY10" fmla="*/ 2197826 h 2992427"/>
              <a:gd name="connsiteX11" fmla="*/ 5914209 w 5914209"/>
              <a:gd name="connsiteY11" fmla="*/ 2420927 h 2992427"/>
              <a:gd name="connsiteX12" fmla="*/ 2062299 w 5914209"/>
              <a:gd name="connsiteY12" fmla="*/ 2992427 h 2992427"/>
              <a:gd name="connsiteX0" fmla="*/ 0 w 5914209"/>
              <a:gd name="connsiteY0" fmla="*/ 0 h 3003857"/>
              <a:gd name="connsiteX1" fmla="*/ 26126 w 5914209"/>
              <a:gd name="connsiteY1" fmla="*/ 65314 h 3003857"/>
              <a:gd name="connsiteX2" fmla="*/ 91440 w 5914209"/>
              <a:gd name="connsiteY2" fmla="*/ 209006 h 3003857"/>
              <a:gd name="connsiteX3" fmla="*/ 627018 w 5914209"/>
              <a:gd name="connsiteY3" fmla="*/ 418011 h 3003857"/>
              <a:gd name="connsiteX4" fmla="*/ 600892 w 5914209"/>
              <a:gd name="connsiteY4" fmla="*/ 1149531 h 3003857"/>
              <a:gd name="connsiteX5" fmla="*/ 1423852 w 5914209"/>
              <a:gd name="connsiteY5" fmla="*/ 1606731 h 3003857"/>
              <a:gd name="connsiteX6" fmla="*/ 1946366 w 5914209"/>
              <a:gd name="connsiteY6" fmla="*/ 1463040 h 3003857"/>
              <a:gd name="connsiteX7" fmla="*/ 2560320 w 5914209"/>
              <a:gd name="connsiteY7" fmla="*/ 1632857 h 3003857"/>
              <a:gd name="connsiteX8" fmla="*/ 2939143 w 5914209"/>
              <a:gd name="connsiteY8" fmla="*/ 1593668 h 3003857"/>
              <a:gd name="connsiteX9" fmla="*/ 3448595 w 5914209"/>
              <a:gd name="connsiteY9" fmla="*/ 1750423 h 3003857"/>
              <a:gd name="connsiteX10" fmla="*/ 3535137 w 5914209"/>
              <a:gd name="connsiteY10" fmla="*/ 2197826 h 3003857"/>
              <a:gd name="connsiteX11" fmla="*/ 5914209 w 5914209"/>
              <a:gd name="connsiteY11" fmla="*/ 2420927 h 3003857"/>
              <a:gd name="connsiteX12" fmla="*/ 5754189 w 5914209"/>
              <a:gd name="connsiteY12" fmla="*/ 3003857 h 3003857"/>
              <a:gd name="connsiteX0" fmla="*/ 0 w 5921306"/>
              <a:gd name="connsiteY0" fmla="*/ 0 h 3003857"/>
              <a:gd name="connsiteX1" fmla="*/ 26126 w 5921306"/>
              <a:gd name="connsiteY1" fmla="*/ 65314 h 3003857"/>
              <a:gd name="connsiteX2" fmla="*/ 91440 w 5921306"/>
              <a:gd name="connsiteY2" fmla="*/ 209006 h 3003857"/>
              <a:gd name="connsiteX3" fmla="*/ 627018 w 5921306"/>
              <a:gd name="connsiteY3" fmla="*/ 418011 h 3003857"/>
              <a:gd name="connsiteX4" fmla="*/ 600892 w 5921306"/>
              <a:gd name="connsiteY4" fmla="*/ 1149531 h 3003857"/>
              <a:gd name="connsiteX5" fmla="*/ 1423852 w 5921306"/>
              <a:gd name="connsiteY5" fmla="*/ 1606731 h 3003857"/>
              <a:gd name="connsiteX6" fmla="*/ 1946366 w 5921306"/>
              <a:gd name="connsiteY6" fmla="*/ 1463040 h 3003857"/>
              <a:gd name="connsiteX7" fmla="*/ 2560320 w 5921306"/>
              <a:gd name="connsiteY7" fmla="*/ 1632857 h 3003857"/>
              <a:gd name="connsiteX8" fmla="*/ 2939143 w 5921306"/>
              <a:gd name="connsiteY8" fmla="*/ 1593668 h 3003857"/>
              <a:gd name="connsiteX9" fmla="*/ 3448595 w 5921306"/>
              <a:gd name="connsiteY9" fmla="*/ 1750423 h 3003857"/>
              <a:gd name="connsiteX10" fmla="*/ 3535137 w 5921306"/>
              <a:gd name="connsiteY10" fmla="*/ 2197826 h 3003857"/>
              <a:gd name="connsiteX11" fmla="*/ 5914209 w 5921306"/>
              <a:gd name="connsiteY11" fmla="*/ 2420927 h 3003857"/>
              <a:gd name="connsiteX12" fmla="*/ 5754189 w 5921306"/>
              <a:gd name="connsiteY12" fmla="*/ 3003857 h 3003857"/>
              <a:gd name="connsiteX0" fmla="*/ 0 w 5919742"/>
              <a:gd name="connsiteY0" fmla="*/ 0 h 2969567"/>
              <a:gd name="connsiteX1" fmla="*/ 26126 w 5919742"/>
              <a:gd name="connsiteY1" fmla="*/ 65314 h 2969567"/>
              <a:gd name="connsiteX2" fmla="*/ 91440 w 5919742"/>
              <a:gd name="connsiteY2" fmla="*/ 209006 h 2969567"/>
              <a:gd name="connsiteX3" fmla="*/ 627018 w 5919742"/>
              <a:gd name="connsiteY3" fmla="*/ 418011 h 2969567"/>
              <a:gd name="connsiteX4" fmla="*/ 600892 w 5919742"/>
              <a:gd name="connsiteY4" fmla="*/ 1149531 h 2969567"/>
              <a:gd name="connsiteX5" fmla="*/ 1423852 w 5919742"/>
              <a:gd name="connsiteY5" fmla="*/ 1606731 h 2969567"/>
              <a:gd name="connsiteX6" fmla="*/ 1946366 w 5919742"/>
              <a:gd name="connsiteY6" fmla="*/ 1463040 h 2969567"/>
              <a:gd name="connsiteX7" fmla="*/ 2560320 w 5919742"/>
              <a:gd name="connsiteY7" fmla="*/ 1632857 h 2969567"/>
              <a:gd name="connsiteX8" fmla="*/ 2939143 w 5919742"/>
              <a:gd name="connsiteY8" fmla="*/ 1593668 h 2969567"/>
              <a:gd name="connsiteX9" fmla="*/ 3448595 w 5919742"/>
              <a:gd name="connsiteY9" fmla="*/ 1750423 h 2969567"/>
              <a:gd name="connsiteX10" fmla="*/ 3535137 w 5919742"/>
              <a:gd name="connsiteY10" fmla="*/ 2197826 h 2969567"/>
              <a:gd name="connsiteX11" fmla="*/ 5914209 w 5919742"/>
              <a:gd name="connsiteY11" fmla="*/ 2420927 h 2969567"/>
              <a:gd name="connsiteX12" fmla="*/ 5685609 w 5919742"/>
              <a:gd name="connsiteY12" fmla="*/ 2969567 h 2969567"/>
              <a:gd name="connsiteX0" fmla="*/ 0 w 5744737"/>
              <a:gd name="connsiteY0" fmla="*/ 0 h 2969567"/>
              <a:gd name="connsiteX1" fmla="*/ 26126 w 5744737"/>
              <a:gd name="connsiteY1" fmla="*/ 65314 h 2969567"/>
              <a:gd name="connsiteX2" fmla="*/ 91440 w 5744737"/>
              <a:gd name="connsiteY2" fmla="*/ 209006 h 2969567"/>
              <a:gd name="connsiteX3" fmla="*/ 627018 w 5744737"/>
              <a:gd name="connsiteY3" fmla="*/ 418011 h 2969567"/>
              <a:gd name="connsiteX4" fmla="*/ 600892 w 5744737"/>
              <a:gd name="connsiteY4" fmla="*/ 1149531 h 2969567"/>
              <a:gd name="connsiteX5" fmla="*/ 1423852 w 5744737"/>
              <a:gd name="connsiteY5" fmla="*/ 1606731 h 2969567"/>
              <a:gd name="connsiteX6" fmla="*/ 1946366 w 5744737"/>
              <a:gd name="connsiteY6" fmla="*/ 1463040 h 2969567"/>
              <a:gd name="connsiteX7" fmla="*/ 2560320 w 5744737"/>
              <a:gd name="connsiteY7" fmla="*/ 1632857 h 2969567"/>
              <a:gd name="connsiteX8" fmla="*/ 2939143 w 5744737"/>
              <a:gd name="connsiteY8" fmla="*/ 1593668 h 2969567"/>
              <a:gd name="connsiteX9" fmla="*/ 3448595 w 5744737"/>
              <a:gd name="connsiteY9" fmla="*/ 1750423 h 2969567"/>
              <a:gd name="connsiteX10" fmla="*/ 3535137 w 5744737"/>
              <a:gd name="connsiteY10" fmla="*/ 2197826 h 2969567"/>
              <a:gd name="connsiteX11" fmla="*/ 5731329 w 5744737"/>
              <a:gd name="connsiteY11" fmla="*/ 2386637 h 2969567"/>
              <a:gd name="connsiteX12" fmla="*/ 5685609 w 5744737"/>
              <a:gd name="connsiteY12" fmla="*/ 2969567 h 2969567"/>
              <a:gd name="connsiteX0" fmla="*/ 0 w 5755074"/>
              <a:gd name="connsiteY0" fmla="*/ 0 h 2969567"/>
              <a:gd name="connsiteX1" fmla="*/ 26126 w 5755074"/>
              <a:gd name="connsiteY1" fmla="*/ 65314 h 2969567"/>
              <a:gd name="connsiteX2" fmla="*/ 91440 w 5755074"/>
              <a:gd name="connsiteY2" fmla="*/ 209006 h 2969567"/>
              <a:gd name="connsiteX3" fmla="*/ 627018 w 5755074"/>
              <a:gd name="connsiteY3" fmla="*/ 418011 h 2969567"/>
              <a:gd name="connsiteX4" fmla="*/ 600892 w 5755074"/>
              <a:gd name="connsiteY4" fmla="*/ 1149531 h 2969567"/>
              <a:gd name="connsiteX5" fmla="*/ 1423852 w 5755074"/>
              <a:gd name="connsiteY5" fmla="*/ 1606731 h 2969567"/>
              <a:gd name="connsiteX6" fmla="*/ 1946366 w 5755074"/>
              <a:gd name="connsiteY6" fmla="*/ 1463040 h 2969567"/>
              <a:gd name="connsiteX7" fmla="*/ 2560320 w 5755074"/>
              <a:gd name="connsiteY7" fmla="*/ 1632857 h 2969567"/>
              <a:gd name="connsiteX8" fmla="*/ 2939143 w 5755074"/>
              <a:gd name="connsiteY8" fmla="*/ 1593668 h 2969567"/>
              <a:gd name="connsiteX9" fmla="*/ 3448595 w 5755074"/>
              <a:gd name="connsiteY9" fmla="*/ 1750423 h 2969567"/>
              <a:gd name="connsiteX10" fmla="*/ 3535137 w 5755074"/>
              <a:gd name="connsiteY10" fmla="*/ 2197826 h 2969567"/>
              <a:gd name="connsiteX11" fmla="*/ 5742759 w 5755074"/>
              <a:gd name="connsiteY11" fmla="*/ 2420927 h 2969567"/>
              <a:gd name="connsiteX12" fmla="*/ 5685609 w 5755074"/>
              <a:gd name="connsiteY12" fmla="*/ 2969567 h 2969567"/>
              <a:gd name="connsiteX0" fmla="*/ 0 w 5765575"/>
              <a:gd name="connsiteY0" fmla="*/ 0 h 2969567"/>
              <a:gd name="connsiteX1" fmla="*/ 26126 w 5765575"/>
              <a:gd name="connsiteY1" fmla="*/ 65314 h 2969567"/>
              <a:gd name="connsiteX2" fmla="*/ 91440 w 5765575"/>
              <a:gd name="connsiteY2" fmla="*/ 209006 h 2969567"/>
              <a:gd name="connsiteX3" fmla="*/ 627018 w 5765575"/>
              <a:gd name="connsiteY3" fmla="*/ 418011 h 2969567"/>
              <a:gd name="connsiteX4" fmla="*/ 600892 w 5765575"/>
              <a:gd name="connsiteY4" fmla="*/ 1149531 h 2969567"/>
              <a:gd name="connsiteX5" fmla="*/ 1423852 w 5765575"/>
              <a:gd name="connsiteY5" fmla="*/ 1606731 h 2969567"/>
              <a:gd name="connsiteX6" fmla="*/ 1946366 w 5765575"/>
              <a:gd name="connsiteY6" fmla="*/ 1463040 h 2969567"/>
              <a:gd name="connsiteX7" fmla="*/ 2560320 w 5765575"/>
              <a:gd name="connsiteY7" fmla="*/ 1632857 h 2969567"/>
              <a:gd name="connsiteX8" fmla="*/ 2939143 w 5765575"/>
              <a:gd name="connsiteY8" fmla="*/ 1593668 h 2969567"/>
              <a:gd name="connsiteX9" fmla="*/ 3448595 w 5765575"/>
              <a:gd name="connsiteY9" fmla="*/ 1750423 h 2969567"/>
              <a:gd name="connsiteX10" fmla="*/ 3535137 w 5765575"/>
              <a:gd name="connsiteY10" fmla="*/ 2197826 h 2969567"/>
              <a:gd name="connsiteX11" fmla="*/ 5754189 w 5765575"/>
              <a:gd name="connsiteY11" fmla="*/ 2386637 h 2969567"/>
              <a:gd name="connsiteX12" fmla="*/ 5685609 w 5765575"/>
              <a:gd name="connsiteY12" fmla="*/ 2969567 h 296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65575" h="2969567">
                <a:moveTo>
                  <a:pt x="0" y="0"/>
                </a:moveTo>
                <a:cubicBezTo>
                  <a:pt x="5443" y="15240"/>
                  <a:pt x="10886" y="30480"/>
                  <a:pt x="26126" y="65314"/>
                </a:cubicBezTo>
                <a:cubicBezTo>
                  <a:pt x="41366" y="100148"/>
                  <a:pt x="-8709" y="150223"/>
                  <a:pt x="91440" y="209006"/>
                </a:cubicBezTo>
                <a:cubicBezTo>
                  <a:pt x="191589" y="267789"/>
                  <a:pt x="542109" y="261257"/>
                  <a:pt x="627018" y="418011"/>
                </a:cubicBezTo>
                <a:cubicBezTo>
                  <a:pt x="711927" y="574765"/>
                  <a:pt x="468086" y="951411"/>
                  <a:pt x="600892" y="1149531"/>
                </a:cubicBezTo>
                <a:cubicBezTo>
                  <a:pt x="733698" y="1347651"/>
                  <a:pt x="1199606" y="1554480"/>
                  <a:pt x="1423852" y="1606731"/>
                </a:cubicBezTo>
                <a:cubicBezTo>
                  <a:pt x="1648098" y="1658982"/>
                  <a:pt x="1756955" y="1458686"/>
                  <a:pt x="1946366" y="1463040"/>
                </a:cubicBezTo>
                <a:cubicBezTo>
                  <a:pt x="2135777" y="1467394"/>
                  <a:pt x="2394857" y="1611086"/>
                  <a:pt x="2560320" y="1632857"/>
                </a:cubicBezTo>
                <a:cubicBezTo>
                  <a:pt x="2725783" y="1654628"/>
                  <a:pt x="2791097" y="1574074"/>
                  <a:pt x="2939143" y="1593668"/>
                </a:cubicBezTo>
                <a:cubicBezTo>
                  <a:pt x="3087189" y="1613262"/>
                  <a:pt x="3354978" y="1676400"/>
                  <a:pt x="3448595" y="1750423"/>
                </a:cubicBezTo>
                <a:cubicBezTo>
                  <a:pt x="3542212" y="1824446"/>
                  <a:pt x="3552554" y="2060666"/>
                  <a:pt x="3535137" y="2197826"/>
                </a:cubicBezTo>
                <a:cubicBezTo>
                  <a:pt x="3544118" y="2242902"/>
                  <a:pt x="5753849" y="2390164"/>
                  <a:pt x="5754189" y="2386637"/>
                </a:cubicBezTo>
                <a:cubicBezTo>
                  <a:pt x="5802086" y="2618130"/>
                  <a:pt x="5683228" y="2967186"/>
                  <a:pt x="5685609" y="2969567"/>
                </a:cubicBezTo>
              </a:path>
            </a:pathLst>
          </a:custGeom>
          <a:noFill/>
          <a:ln w="41275" cap="flat">
            <a:solidFill>
              <a:srgbClr val="006666"/>
            </a:solidFill>
            <a:prstDash val="sysDot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1186" tIns="30593" rIns="61186" bIns="30593" numCol="1" spcCol="38100" rtlCol="0" anchor="t">
            <a:noAutofit/>
          </a:bodyPr>
          <a:lstStyle/>
          <a:p>
            <a:pPr defTabSz="611825" latinLnBrk="1" hangingPunct="0"/>
            <a:endParaRPr lang="it-IT" sz="1204">
              <a:solidFill>
                <a:srgbClr val="000000"/>
              </a:solidFill>
            </a:endParaRPr>
          </a:p>
        </p:txBody>
      </p:sp>
      <p:grpSp>
        <p:nvGrpSpPr>
          <p:cNvPr id="41" name="Gruppo 40"/>
          <p:cNvGrpSpPr/>
          <p:nvPr/>
        </p:nvGrpSpPr>
        <p:grpSpPr>
          <a:xfrm>
            <a:off x="2796804" y="4582124"/>
            <a:ext cx="386479" cy="419949"/>
            <a:chOff x="9070269" y="4134009"/>
            <a:chExt cx="577572" cy="627590"/>
          </a:xfrm>
        </p:grpSpPr>
        <p:sp>
          <p:nvSpPr>
            <p:cNvPr id="42" name="Ovale 41"/>
            <p:cNvSpPr/>
            <p:nvPr/>
          </p:nvSpPr>
          <p:spPr>
            <a:xfrm>
              <a:off x="9070269" y="4134009"/>
              <a:ext cx="577572" cy="627590"/>
            </a:xfrm>
            <a:prstGeom prst="ellipse">
              <a:avLst/>
            </a:prstGeom>
            <a:solidFill>
              <a:srgbClr val="C00000"/>
            </a:solidFill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593" tIns="30593" rIns="30593" bIns="30593" numCol="1" spcCol="38100" rtlCol="0" anchor="ctr">
              <a:spAutoFit/>
            </a:bodyPr>
            <a:lstStyle/>
            <a:p>
              <a:pPr defTabSz="791812" hangingPunct="0"/>
              <a:endParaRPr lang="it-IT" sz="1539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43" name="Immagin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57" y="4249246"/>
              <a:ext cx="426285" cy="423240"/>
            </a:xfrm>
            <a:prstGeom prst="rect">
              <a:avLst/>
            </a:prstGeom>
          </p:spPr>
        </p:pic>
      </p:grpSp>
      <p:grpSp>
        <p:nvGrpSpPr>
          <p:cNvPr id="44" name="Gruppo 43"/>
          <p:cNvGrpSpPr/>
          <p:nvPr/>
        </p:nvGrpSpPr>
        <p:grpSpPr>
          <a:xfrm>
            <a:off x="4456254" y="4582124"/>
            <a:ext cx="386479" cy="419949"/>
            <a:chOff x="9070269" y="4134009"/>
            <a:chExt cx="577572" cy="627590"/>
          </a:xfrm>
        </p:grpSpPr>
        <p:sp>
          <p:nvSpPr>
            <p:cNvPr id="45" name="Ovale 44"/>
            <p:cNvSpPr/>
            <p:nvPr/>
          </p:nvSpPr>
          <p:spPr>
            <a:xfrm>
              <a:off x="9070269" y="4134009"/>
              <a:ext cx="577572" cy="627590"/>
            </a:xfrm>
            <a:prstGeom prst="ellipse">
              <a:avLst/>
            </a:prstGeom>
            <a:solidFill>
              <a:srgbClr val="C00000"/>
            </a:solidFill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593" tIns="30593" rIns="30593" bIns="30593" numCol="1" spcCol="38100" rtlCol="0" anchor="ctr">
              <a:spAutoFit/>
            </a:bodyPr>
            <a:lstStyle/>
            <a:p>
              <a:pPr defTabSz="791812" hangingPunct="0"/>
              <a:endParaRPr lang="it-IT" sz="1539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46" name="Immagine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57" y="4249246"/>
              <a:ext cx="426285" cy="423240"/>
            </a:xfrm>
            <a:prstGeom prst="rect">
              <a:avLst/>
            </a:prstGeom>
          </p:spPr>
        </p:pic>
      </p:grpSp>
      <p:grpSp>
        <p:nvGrpSpPr>
          <p:cNvPr id="1121" name="Gruppo 1120"/>
          <p:cNvGrpSpPr/>
          <p:nvPr/>
        </p:nvGrpSpPr>
        <p:grpSpPr>
          <a:xfrm>
            <a:off x="3636977" y="4980266"/>
            <a:ext cx="386479" cy="419949"/>
            <a:chOff x="9945481" y="4134009"/>
            <a:chExt cx="577572" cy="627590"/>
          </a:xfrm>
        </p:grpSpPr>
        <p:sp>
          <p:nvSpPr>
            <p:cNvPr id="48" name="Ovale 47"/>
            <p:cNvSpPr/>
            <p:nvPr/>
          </p:nvSpPr>
          <p:spPr>
            <a:xfrm>
              <a:off x="9945481" y="4134009"/>
              <a:ext cx="577572" cy="627590"/>
            </a:xfrm>
            <a:prstGeom prst="ellipse">
              <a:avLst/>
            </a:prstGeom>
            <a:solidFill>
              <a:srgbClr val="C00000"/>
            </a:solidFill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593" tIns="30593" rIns="30593" bIns="30593" numCol="1" spcCol="38100" rtlCol="0" anchor="ctr">
              <a:spAutoFit/>
            </a:bodyPr>
            <a:lstStyle/>
            <a:p>
              <a:pPr defTabSz="791812" hangingPunct="0"/>
              <a:endParaRPr lang="it-IT" sz="1539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49" name="Immagine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841" y="4238729"/>
              <a:ext cx="429645" cy="411649"/>
            </a:xfrm>
            <a:prstGeom prst="rect">
              <a:avLst/>
            </a:prstGeom>
          </p:spPr>
        </p:pic>
      </p:grpSp>
      <p:grpSp>
        <p:nvGrpSpPr>
          <p:cNvPr id="1123" name="Gruppo 1122"/>
          <p:cNvGrpSpPr/>
          <p:nvPr/>
        </p:nvGrpSpPr>
        <p:grpSpPr>
          <a:xfrm>
            <a:off x="2251418" y="4711367"/>
            <a:ext cx="386479" cy="419949"/>
            <a:chOff x="9070269" y="4134008"/>
            <a:chExt cx="577572" cy="627590"/>
          </a:xfrm>
        </p:grpSpPr>
        <p:sp>
          <p:nvSpPr>
            <p:cNvPr id="25" name="Ovale 24"/>
            <p:cNvSpPr/>
            <p:nvPr/>
          </p:nvSpPr>
          <p:spPr>
            <a:xfrm>
              <a:off x="9070269" y="4134008"/>
              <a:ext cx="577572" cy="627590"/>
            </a:xfrm>
            <a:prstGeom prst="ellipse">
              <a:avLst/>
            </a:prstGeom>
            <a:solidFill>
              <a:srgbClr val="C00000"/>
            </a:solidFill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593" tIns="30593" rIns="30593" bIns="30593" numCol="1" spcCol="38100" rtlCol="0" anchor="ctr">
              <a:spAutoFit/>
            </a:bodyPr>
            <a:lstStyle/>
            <a:p>
              <a:pPr defTabSz="791812" hangingPunct="0"/>
              <a:endParaRPr lang="it-IT" sz="1539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1122" name="Immagine 11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1323" y="4187804"/>
              <a:ext cx="490392" cy="488700"/>
            </a:xfrm>
            <a:prstGeom prst="rect">
              <a:avLst/>
            </a:prstGeom>
          </p:spPr>
        </p:pic>
      </p:grpSp>
      <p:cxnSp>
        <p:nvCxnSpPr>
          <p:cNvPr id="1125" name="Connettore 2 1124"/>
          <p:cNvCxnSpPr/>
          <p:nvPr/>
        </p:nvCxnSpPr>
        <p:spPr>
          <a:xfrm>
            <a:off x="1658097" y="4229742"/>
            <a:ext cx="8511679" cy="0"/>
          </a:xfrm>
          <a:prstGeom prst="straightConnector1">
            <a:avLst/>
          </a:prstGeom>
          <a:noFill/>
          <a:ln w="41275" cap="flat">
            <a:solidFill>
              <a:srgbClr val="006666"/>
            </a:solidFill>
            <a:prstDash val="sysDot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721" y="855644"/>
            <a:ext cx="673151" cy="501343"/>
          </a:xfrm>
          <a:prstGeom prst="rect">
            <a:avLst/>
          </a:prstGeom>
        </p:spPr>
      </p:pic>
      <p:sp>
        <p:nvSpPr>
          <p:cNvPr id="32" name="Ovale 31"/>
          <p:cNvSpPr/>
          <p:nvPr/>
        </p:nvSpPr>
        <p:spPr>
          <a:xfrm>
            <a:off x="6133180" y="4772665"/>
            <a:ext cx="386479" cy="419949"/>
          </a:xfrm>
          <a:prstGeom prst="ellipse">
            <a:avLst/>
          </a:prstGeom>
          <a:solidFill>
            <a:srgbClr val="C00000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593" tIns="30593" rIns="30593" bIns="30593" numCol="1" spcCol="38100" rtlCol="0" anchor="ctr">
            <a:spAutoFit/>
          </a:bodyPr>
          <a:lstStyle/>
          <a:p>
            <a:pPr defTabSz="791812" hangingPunct="0"/>
            <a:endParaRPr lang="it-IT" sz="1539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6182940" y="4862897"/>
            <a:ext cx="283436" cy="211095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8E05BC6A-5D39-B979-75BF-56A996AD29F2}"/>
              </a:ext>
            </a:extLst>
          </p:cNvPr>
          <p:cNvGrpSpPr/>
          <p:nvPr/>
        </p:nvGrpSpPr>
        <p:grpSpPr>
          <a:xfrm>
            <a:off x="7826185" y="132971"/>
            <a:ext cx="4084261" cy="594164"/>
            <a:chOff x="7902646" y="618869"/>
            <a:chExt cx="4776890" cy="887945"/>
          </a:xfrm>
        </p:grpSpPr>
        <p:sp>
          <p:nvSpPr>
            <p:cNvPr id="5" name="Rettangolo arrotondato 10">
              <a:extLst>
                <a:ext uri="{FF2B5EF4-FFF2-40B4-BE49-F238E27FC236}">
                  <a16:creationId xmlns:a16="http://schemas.microsoft.com/office/drawing/2014/main" id="{185850DB-E04F-4197-BDE1-2CF5A0549066}"/>
                </a:ext>
              </a:extLst>
            </p:cNvPr>
            <p:cNvSpPr/>
            <p:nvPr/>
          </p:nvSpPr>
          <p:spPr>
            <a:xfrm>
              <a:off x="7902646" y="809361"/>
              <a:ext cx="4383716" cy="697453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12700">
              <a:miter lim="400000"/>
            </a:ln>
          </p:spPr>
          <p:txBody>
            <a:bodyPr lIns="30593" rIns="30593" anchor="ctr"/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472"/>
            </a:p>
          </p:txBody>
        </p:sp>
        <p:sp>
          <p:nvSpPr>
            <p:cNvPr id="6" name="Rettangolo 13">
              <a:extLst>
                <a:ext uri="{FF2B5EF4-FFF2-40B4-BE49-F238E27FC236}">
                  <a16:creationId xmlns:a16="http://schemas.microsoft.com/office/drawing/2014/main" id="{6D96A577-7233-F9B0-E463-F51D03D72648}"/>
                </a:ext>
              </a:extLst>
            </p:cNvPr>
            <p:cNvSpPr txBox="1"/>
            <p:nvPr/>
          </p:nvSpPr>
          <p:spPr>
            <a:xfrm>
              <a:off x="7999234" y="618869"/>
              <a:ext cx="4680302" cy="8768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93" tIns="30593" rIns="30593" bIns="30593" anchor="t">
              <a:spAutoFit/>
            </a:bodyPr>
            <a:lstStyle/>
            <a:p>
              <a:pPr>
                <a:defRPr sz="1700">
                  <a:solidFill>
                    <a:srgbClr val="FFFFFF"/>
                  </a:solidFill>
                </a:defRPr>
              </a:pPr>
              <a:endParaRPr sz="1137" dirty="0"/>
            </a:p>
            <a:p>
              <a:pPr>
                <a:defRPr sz="1700">
                  <a:solidFill>
                    <a:srgbClr val="FFFFFF"/>
                  </a:solidFill>
                </a:defRPr>
              </a:pPr>
              <a:r>
                <a:rPr lang="it-IT" sz="1137" dirty="0"/>
                <a:t>VALORE INVESTIMENTO COMPLESSIVO</a:t>
              </a:r>
              <a:r>
                <a:rPr sz="1137" dirty="0"/>
                <a:t>:</a:t>
              </a:r>
              <a:r>
                <a:rPr sz="1137" b="1" dirty="0"/>
                <a:t>	€ </a:t>
              </a:r>
              <a:r>
                <a:rPr lang="it-IT" sz="1137" b="1" dirty="0"/>
                <a:t>26.000.000</a:t>
              </a:r>
              <a:br>
                <a:rPr lang="it-IT" sz="1137" b="1" dirty="0"/>
              </a:br>
              <a:r>
                <a:rPr lang="it-IT" sz="1137" b="1" dirty="0"/>
                <a:t>di cui PNRR: € 21.000.00</a:t>
              </a:r>
              <a:endParaRPr sz="1137" b="1" dirty="0"/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5FD85CD-DC81-6EC2-9051-AB12BF850185}"/>
              </a:ext>
            </a:extLst>
          </p:cNvPr>
          <p:cNvGrpSpPr/>
          <p:nvPr/>
        </p:nvGrpSpPr>
        <p:grpSpPr>
          <a:xfrm>
            <a:off x="9890398" y="922694"/>
            <a:ext cx="1557418" cy="727252"/>
            <a:chOff x="19307313" y="3993979"/>
            <a:chExt cx="2329998" cy="1088016"/>
          </a:xfrm>
        </p:grpSpPr>
        <p:pic>
          <p:nvPicPr>
            <p:cNvPr id="16" name="Picture 10" descr="Risultati immagini per envision certification">
              <a:extLst>
                <a:ext uri="{FF2B5EF4-FFF2-40B4-BE49-F238E27FC236}">
                  <a16:creationId xmlns:a16="http://schemas.microsoft.com/office/drawing/2014/main" id="{7E0BFE62-75F3-4CD9-68AE-DB289B73F0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" t="19139" r="6743" b="34448"/>
            <a:stretch/>
          </p:blipFill>
          <p:spPr bwMode="auto">
            <a:xfrm>
              <a:off x="19307313" y="4182493"/>
              <a:ext cx="2207867" cy="899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ontent Placeholder 9">
              <a:extLst>
                <a:ext uri="{FF2B5EF4-FFF2-40B4-BE49-F238E27FC236}">
                  <a16:creationId xmlns:a16="http://schemas.microsoft.com/office/drawing/2014/main" id="{CAB6B320-0D91-2FD8-EA99-B1C308FFF99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400196" y="3993979"/>
              <a:ext cx="2237115" cy="317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30560" rIns="61120" bIns="30560" numCol="1" rtlCol="0" anchor="t" anchorCtr="0" compatLnSpc="1">
              <a:prstTxWarp prst="textNoShape">
                <a:avLst/>
              </a:prstTxWarp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lang="it-IT" sz="2000" b="1" kern="1200" smtClean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>
                  <a:tab pos="806450" algn="l"/>
                </a:tabLst>
                <a:defRPr lang="it-IT" sz="18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71437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2" dirty="0"/>
                <a:t>Sostenibilità ambientale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A58FE40D-B97A-B80A-9628-061E7C0CC5A8}"/>
              </a:ext>
            </a:extLst>
          </p:cNvPr>
          <p:cNvGrpSpPr/>
          <p:nvPr/>
        </p:nvGrpSpPr>
        <p:grpSpPr>
          <a:xfrm>
            <a:off x="9716063" y="1801961"/>
            <a:ext cx="1945726" cy="1465353"/>
            <a:chOff x="3705376" y="-694999"/>
            <a:chExt cx="3309744" cy="2492612"/>
          </a:xfrm>
        </p:grpSpPr>
        <p:pic>
          <p:nvPicPr>
            <p:cNvPr id="20" name="Picture 6" descr="Risultati immagini per leed">
              <a:extLst>
                <a:ext uri="{FF2B5EF4-FFF2-40B4-BE49-F238E27FC236}">
                  <a16:creationId xmlns:a16="http://schemas.microsoft.com/office/drawing/2014/main" id="{75CE98A5-0F9C-8547-815C-F65D78C4C3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99"/>
            <a:stretch/>
          </p:blipFill>
          <p:spPr bwMode="auto">
            <a:xfrm>
              <a:off x="3705376" y="-396014"/>
              <a:ext cx="3309744" cy="2193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ontent Placeholder 9">
              <a:extLst>
                <a:ext uri="{FF2B5EF4-FFF2-40B4-BE49-F238E27FC236}">
                  <a16:creationId xmlns:a16="http://schemas.microsoft.com/office/drawing/2014/main" id="{F9FD80D6-CAE6-C7B5-1D32-06C34BC2776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422266" y="-694999"/>
              <a:ext cx="2123727" cy="377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30560" rIns="61120" bIns="30560" numCol="1" rtlCol="0" anchor="t" anchorCtr="0" compatLnSpc="1">
              <a:prstTxWarp prst="textNoShape">
                <a:avLst/>
              </a:prstTxWarp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lang="it-IT" sz="2000" b="1" kern="1200" smtClean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>
                  <a:tab pos="806450" algn="l"/>
                </a:tabLst>
                <a:defRPr lang="it-IT" sz="18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71437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2" dirty="0"/>
                <a:t>Risparmio energetico</a:t>
              </a:r>
            </a:p>
          </p:txBody>
        </p:sp>
      </p:grp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5B50A702-A112-59FA-3C47-344E24472B4C}"/>
              </a:ext>
            </a:extLst>
          </p:cNvPr>
          <p:cNvSpPr/>
          <p:nvPr/>
        </p:nvSpPr>
        <p:spPr>
          <a:xfrm>
            <a:off x="8888135" y="4313897"/>
            <a:ext cx="650511" cy="539173"/>
          </a:xfrm>
          <a:custGeom>
            <a:avLst/>
            <a:gdLst>
              <a:gd name="connsiteX0" fmla="*/ 0 w 941696"/>
              <a:gd name="connsiteY0" fmla="*/ 0 h 750627"/>
              <a:gd name="connsiteX1" fmla="*/ 900752 w 941696"/>
              <a:gd name="connsiteY1" fmla="*/ 13648 h 750627"/>
              <a:gd name="connsiteX2" fmla="*/ 941696 w 941696"/>
              <a:gd name="connsiteY2" fmla="*/ 723331 h 750627"/>
              <a:gd name="connsiteX3" fmla="*/ 13648 w 941696"/>
              <a:gd name="connsiteY3" fmla="*/ 750627 h 750627"/>
              <a:gd name="connsiteX4" fmla="*/ 0 w 941696"/>
              <a:gd name="connsiteY4" fmla="*/ 0 h 750627"/>
              <a:gd name="connsiteX0" fmla="*/ 0 w 941696"/>
              <a:gd name="connsiteY0" fmla="*/ 8817 h 759444"/>
              <a:gd name="connsiteX1" fmla="*/ 933940 w 941696"/>
              <a:gd name="connsiteY1" fmla="*/ 0 h 759444"/>
              <a:gd name="connsiteX2" fmla="*/ 941696 w 941696"/>
              <a:gd name="connsiteY2" fmla="*/ 732148 h 759444"/>
              <a:gd name="connsiteX3" fmla="*/ 13648 w 941696"/>
              <a:gd name="connsiteY3" fmla="*/ 759444 h 759444"/>
              <a:gd name="connsiteX4" fmla="*/ 0 w 941696"/>
              <a:gd name="connsiteY4" fmla="*/ 8817 h 759444"/>
              <a:gd name="connsiteX0" fmla="*/ 0 w 941696"/>
              <a:gd name="connsiteY0" fmla="*/ 8817 h 774421"/>
              <a:gd name="connsiteX1" fmla="*/ 933940 w 941696"/>
              <a:gd name="connsiteY1" fmla="*/ 0 h 774421"/>
              <a:gd name="connsiteX2" fmla="*/ 941696 w 941696"/>
              <a:gd name="connsiteY2" fmla="*/ 732148 h 774421"/>
              <a:gd name="connsiteX3" fmla="*/ 17335 w 941696"/>
              <a:gd name="connsiteY3" fmla="*/ 774421 h 774421"/>
              <a:gd name="connsiteX4" fmla="*/ 0 w 941696"/>
              <a:gd name="connsiteY4" fmla="*/ 8817 h 774421"/>
              <a:gd name="connsiteX0" fmla="*/ 0 w 941696"/>
              <a:gd name="connsiteY0" fmla="*/ 8817 h 774421"/>
              <a:gd name="connsiteX1" fmla="*/ 933940 w 941696"/>
              <a:gd name="connsiteY1" fmla="*/ 0 h 774421"/>
              <a:gd name="connsiteX2" fmla="*/ 941696 w 941696"/>
              <a:gd name="connsiteY2" fmla="*/ 728403 h 774421"/>
              <a:gd name="connsiteX3" fmla="*/ 17335 w 941696"/>
              <a:gd name="connsiteY3" fmla="*/ 774421 h 774421"/>
              <a:gd name="connsiteX4" fmla="*/ 0 w 941696"/>
              <a:gd name="connsiteY4" fmla="*/ 8817 h 774421"/>
              <a:gd name="connsiteX0" fmla="*/ 0 w 934302"/>
              <a:gd name="connsiteY0" fmla="*/ 8817 h 774421"/>
              <a:gd name="connsiteX1" fmla="*/ 933940 w 934302"/>
              <a:gd name="connsiteY1" fmla="*/ 0 h 774421"/>
              <a:gd name="connsiteX2" fmla="*/ 926946 w 934302"/>
              <a:gd name="connsiteY2" fmla="*/ 702194 h 774421"/>
              <a:gd name="connsiteX3" fmla="*/ 17335 w 934302"/>
              <a:gd name="connsiteY3" fmla="*/ 774421 h 774421"/>
              <a:gd name="connsiteX4" fmla="*/ 0 w 934302"/>
              <a:gd name="connsiteY4" fmla="*/ 8817 h 774421"/>
              <a:gd name="connsiteX0" fmla="*/ 0 w 949071"/>
              <a:gd name="connsiteY0" fmla="*/ 8817 h 774421"/>
              <a:gd name="connsiteX1" fmla="*/ 933940 w 949071"/>
              <a:gd name="connsiteY1" fmla="*/ 0 h 774421"/>
              <a:gd name="connsiteX2" fmla="*/ 949071 w 949071"/>
              <a:gd name="connsiteY2" fmla="*/ 705938 h 774421"/>
              <a:gd name="connsiteX3" fmla="*/ 17335 w 949071"/>
              <a:gd name="connsiteY3" fmla="*/ 774421 h 774421"/>
              <a:gd name="connsiteX4" fmla="*/ 0 w 949071"/>
              <a:gd name="connsiteY4" fmla="*/ 8817 h 774421"/>
              <a:gd name="connsiteX0" fmla="*/ 0 w 945383"/>
              <a:gd name="connsiteY0" fmla="*/ 0 h 780581"/>
              <a:gd name="connsiteX1" fmla="*/ 930252 w 945383"/>
              <a:gd name="connsiteY1" fmla="*/ 6160 h 780581"/>
              <a:gd name="connsiteX2" fmla="*/ 945383 w 945383"/>
              <a:gd name="connsiteY2" fmla="*/ 712098 h 780581"/>
              <a:gd name="connsiteX3" fmla="*/ 13647 w 945383"/>
              <a:gd name="connsiteY3" fmla="*/ 780581 h 780581"/>
              <a:gd name="connsiteX4" fmla="*/ 0 w 945383"/>
              <a:gd name="connsiteY4" fmla="*/ 0 h 780581"/>
              <a:gd name="connsiteX0" fmla="*/ 0 w 945383"/>
              <a:gd name="connsiteY0" fmla="*/ 0 h 1091780"/>
              <a:gd name="connsiteX1" fmla="*/ 930252 w 945383"/>
              <a:gd name="connsiteY1" fmla="*/ 6160 h 1091780"/>
              <a:gd name="connsiteX2" fmla="*/ 945383 w 945383"/>
              <a:gd name="connsiteY2" fmla="*/ 712098 h 1091780"/>
              <a:gd name="connsiteX3" fmla="*/ 17091 w 945383"/>
              <a:gd name="connsiteY3" fmla="*/ 1091780 h 1091780"/>
              <a:gd name="connsiteX4" fmla="*/ 0 w 945383"/>
              <a:gd name="connsiteY4" fmla="*/ 0 h 1091780"/>
              <a:gd name="connsiteX0" fmla="*/ 0 w 931606"/>
              <a:gd name="connsiteY0" fmla="*/ 0 h 1091780"/>
              <a:gd name="connsiteX1" fmla="*/ 930252 w 931606"/>
              <a:gd name="connsiteY1" fmla="*/ 6160 h 1091780"/>
              <a:gd name="connsiteX2" fmla="*/ 931606 w 931606"/>
              <a:gd name="connsiteY2" fmla="*/ 954835 h 1091780"/>
              <a:gd name="connsiteX3" fmla="*/ 17091 w 931606"/>
              <a:gd name="connsiteY3" fmla="*/ 1091780 h 1091780"/>
              <a:gd name="connsiteX4" fmla="*/ 0 w 931606"/>
              <a:gd name="connsiteY4" fmla="*/ 0 h 1091780"/>
              <a:gd name="connsiteX0" fmla="*/ 0 w 940902"/>
              <a:gd name="connsiteY0" fmla="*/ 317488 h 1409268"/>
              <a:gd name="connsiteX1" fmla="*/ 940585 w 940902"/>
              <a:gd name="connsiteY1" fmla="*/ 0 h 1409268"/>
              <a:gd name="connsiteX2" fmla="*/ 931606 w 940902"/>
              <a:gd name="connsiteY2" fmla="*/ 1272323 h 1409268"/>
              <a:gd name="connsiteX3" fmla="*/ 17091 w 940902"/>
              <a:gd name="connsiteY3" fmla="*/ 1409268 h 1409268"/>
              <a:gd name="connsiteX4" fmla="*/ 0 w 940902"/>
              <a:gd name="connsiteY4" fmla="*/ 317488 h 1409268"/>
              <a:gd name="connsiteX0" fmla="*/ 0 w 940902"/>
              <a:gd name="connsiteY0" fmla="*/ 24961 h 1409268"/>
              <a:gd name="connsiteX1" fmla="*/ 940585 w 940902"/>
              <a:gd name="connsiteY1" fmla="*/ 0 h 1409268"/>
              <a:gd name="connsiteX2" fmla="*/ 931606 w 940902"/>
              <a:gd name="connsiteY2" fmla="*/ 1272323 h 1409268"/>
              <a:gd name="connsiteX3" fmla="*/ 17091 w 940902"/>
              <a:gd name="connsiteY3" fmla="*/ 1409268 h 1409268"/>
              <a:gd name="connsiteX4" fmla="*/ 0 w 940902"/>
              <a:gd name="connsiteY4" fmla="*/ 24961 h 140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0902" h="1409268">
                <a:moveTo>
                  <a:pt x="0" y="24961"/>
                </a:moveTo>
                <a:lnTo>
                  <a:pt x="940585" y="0"/>
                </a:lnTo>
                <a:cubicBezTo>
                  <a:pt x="943170" y="244049"/>
                  <a:pt x="929021" y="1028274"/>
                  <a:pt x="931606" y="1272323"/>
                </a:cubicBezTo>
                <a:lnTo>
                  <a:pt x="17091" y="1409268"/>
                </a:lnTo>
                <a:lnTo>
                  <a:pt x="0" y="24961"/>
                </a:lnTo>
                <a:close/>
              </a:path>
            </a:pathLst>
          </a:custGeom>
          <a:solidFill>
            <a:srgbClr val="E5E0DC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593" tIns="30593" rIns="30593" bIns="30593" numCol="1" spcCol="38100" rtlCol="0" anchor="ctr">
            <a:spAutoFit/>
          </a:bodyPr>
          <a:lstStyle/>
          <a:p>
            <a:pPr defTabSz="791812" hangingPunct="0"/>
            <a:endParaRPr lang="it-IT" sz="1539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31830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511DB24-785A-3DEC-241B-9069495B9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070" y="1813010"/>
            <a:ext cx="10474240" cy="321779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368" y="0"/>
            <a:ext cx="11176620" cy="657225"/>
          </a:xfrm>
        </p:spPr>
        <p:txBody>
          <a:bodyPr/>
          <a:lstStyle/>
          <a:p>
            <a:r>
              <a:rPr lang="it-IT" dirty="0"/>
              <a:t>Planimetria di progetto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3"/>
          </p:nvPr>
        </p:nvSpPr>
        <p:spPr>
          <a:xfrm>
            <a:off x="407368" y="533676"/>
            <a:ext cx="11176620" cy="390933"/>
          </a:xfrm>
        </p:spPr>
        <p:txBody>
          <a:bodyPr>
            <a:normAutofit/>
          </a:bodyPr>
          <a:lstStyle/>
          <a:p>
            <a:r>
              <a:rPr lang="it-IT" sz="1800" dirty="0"/>
              <a:t>Stazione di Teramo – Interventi di Riqualificazione e di Miglioramento dell’Accessibilità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AF46A74-9641-C70F-A726-B5146447B49A}"/>
              </a:ext>
            </a:extLst>
          </p:cNvPr>
          <p:cNvSpPr/>
          <p:nvPr/>
        </p:nvSpPr>
        <p:spPr>
          <a:xfrm>
            <a:off x="817417" y="2701635"/>
            <a:ext cx="3217016" cy="1343892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20DA02F-AA00-E3C4-8865-F59B4EAA5ACA}"/>
              </a:ext>
            </a:extLst>
          </p:cNvPr>
          <p:cNvSpPr/>
          <p:nvPr/>
        </p:nvSpPr>
        <p:spPr>
          <a:xfrm>
            <a:off x="3639578" y="5956504"/>
            <a:ext cx="789710" cy="365977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68AC12D-FAEA-5468-048D-014C04819AE1}"/>
              </a:ext>
            </a:extLst>
          </p:cNvPr>
          <p:cNvSpPr txBox="1"/>
          <p:nvPr/>
        </p:nvSpPr>
        <p:spPr>
          <a:xfrm>
            <a:off x="4571999" y="5956504"/>
            <a:ext cx="343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Fondi </a:t>
            </a:r>
            <a:r>
              <a:rPr lang="it-IT" sz="1800" dirty="0" err="1"/>
              <a:t>CdP</a:t>
            </a:r>
            <a:r>
              <a:rPr lang="it-IT" sz="1800" dirty="0"/>
              <a:t>-I + Comune di Teramo</a:t>
            </a:r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9B8C308-E381-7FA4-DC98-A4F8AA8438C8}"/>
              </a:ext>
            </a:extLst>
          </p:cNvPr>
          <p:cNvSpPr/>
          <p:nvPr/>
        </p:nvSpPr>
        <p:spPr>
          <a:xfrm>
            <a:off x="3639573" y="5513155"/>
            <a:ext cx="789710" cy="365977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2264F6E-9162-6F8C-EA97-BE1A34389CA7}"/>
              </a:ext>
            </a:extLst>
          </p:cNvPr>
          <p:cNvSpPr txBox="1"/>
          <p:nvPr/>
        </p:nvSpPr>
        <p:spPr>
          <a:xfrm>
            <a:off x="4571995" y="5517897"/>
            <a:ext cx="343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Fondi PNRR</a:t>
            </a:r>
            <a:endParaRPr lang="it-IT" dirty="0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C7600589-C2AF-E6B6-78E2-E92A13DB6762}"/>
              </a:ext>
            </a:extLst>
          </p:cNvPr>
          <p:cNvSpPr/>
          <p:nvPr/>
        </p:nvSpPr>
        <p:spPr>
          <a:xfrm>
            <a:off x="4032250" y="2698750"/>
            <a:ext cx="1047750" cy="1339850"/>
          </a:xfrm>
          <a:custGeom>
            <a:avLst/>
            <a:gdLst>
              <a:gd name="connsiteX0" fmla="*/ 0 w 1047750"/>
              <a:gd name="connsiteY0" fmla="*/ 1339850 h 1339850"/>
              <a:gd name="connsiteX1" fmla="*/ 0 w 1047750"/>
              <a:gd name="connsiteY1" fmla="*/ 0 h 1339850"/>
              <a:gd name="connsiteX2" fmla="*/ 1047750 w 1047750"/>
              <a:gd name="connsiteY2" fmla="*/ 0 h 1339850"/>
              <a:gd name="connsiteX3" fmla="*/ 1047750 w 1047750"/>
              <a:gd name="connsiteY3" fmla="*/ 565150 h 133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0" h="1339850">
                <a:moveTo>
                  <a:pt x="0" y="1339850"/>
                </a:moveTo>
                <a:lnTo>
                  <a:pt x="0" y="0"/>
                </a:lnTo>
                <a:lnTo>
                  <a:pt x="1047750" y="0"/>
                </a:lnTo>
                <a:lnTo>
                  <a:pt x="1047750" y="56515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531138DC-E992-B764-B08D-98D26B547F19}"/>
              </a:ext>
            </a:extLst>
          </p:cNvPr>
          <p:cNvSpPr/>
          <p:nvPr/>
        </p:nvSpPr>
        <p:spPr>
          <a:xfrm>
            <a:off x="4023360" y="2705100"/>
            <a:ext cx="7173190" cy="1455420"/>
          </a:xfrm>
          <a:custGeom>
            <a:avLst/>
            <a:gdLst>
              <a:gd name="connsiteX0" fmla="*/ 0 w 7505700"/>
              <a:gd name="connsiteY0" fmla="*/ 1333500 h 1455420"/>
              <a:gd name="connsiteX1" fmla="*/ 0 w 7505700"/>
              <a:gd name="connsiteY1" fmla="*/ 0 h 1455420"/>
              <a:gd name="connsiteX2" fmla="*/ 1059180 w 7505700"/>
              <a:gd name="connsiteY2" fmla="*/ 0 h 1455420"/>
              <a:gd name="connsiteX3" fmla="*/ 1059180 w 7505700"/>
              <a:gd name="connsiteY3" fmla="*/ 548640 h 1455420"/>
              <a:gd name="connsiteX4" fmla="*/ 6926580 w 7505700"/>
              <a:gd name="connsiteY4" fmla="*/ 548640 h 1455420"/>
              <a:gd name="connsiteX5" fmla="*/ 6926580 w 7505700"/>
              <a:gd name="connsiteY5" fmla="*/ 731520 h 1455420"/>
              <a:gd name="connsiteX6" fmla="*/ 7505700 w 7505700"/>
              <a:gd name="connsiteY6" fmla="*/ 731520 h 1455420"/>
              <a:gd name="connsiteX7" fmla="*/ 7505700 w 7505700"/>
              <a:gd name="connsiteY7" fmla="*/ 1127760 h 1455420"/>
              <a:gd name="connsiteX8" fmla="*/ 4884420 w 7505700"/>
              <a:gd name="connsiteY8" fmla="*/ 1127760 h 1455420"/>
              <a:gd name="connsiteX9" fmla="*/ 4884420 w 7505700"/>
              <a:gd name="connsiteY9" fmla="*/ 1394460 h 1455420"/>
              <a:gd name="connsiteX10" fmla="*/ 2232660 w 7505700"/>
              <a:gd name="connsiteY10" fmla="*/ 1455420 h 1455420"/>
              <a:gd name="connsiteX11" fmla="*/ 830580 w 7505700"/>
              <a:gd name="connsiteY11" fmla="*/ 1333500 h 1455420"/>
              <a:gd name="connsiteX12" fmla="*/ 0 w 7505700"/>
              <a:gd name="connsiteY12" fmla="*/ 1333500 h 1455420"/>
              <a:gd name="connsiteX0" fmla="*/ 0 w 7505700"/>
              <a:gd name="connsiteY0" fmla="*/ 1333500 h 1455420"/>
              <a:gd name="connsiteX1" fmla="*/ 0 w 7505700"/>
              <a:gd name="connsiteY1" fmla="*/ 0 h 1455420"/>
              <a:gd name="connsiteX2" fmla="*/ 1059180 w 7505700"/>
              <a:gd name="connsiteY2" fmla="*/ 0 h 1455420"/>
              <a:gd name="connsiteX3" fmla="*/ 1059180 w 7505700"/>
              <a:gd name="connsiteY3" fmla="*/ 548640 h 1455420"/>
              <a:gd name="connsiteX4" fmla="*/ 6926580 w 7505700"/>
              <a:gd name="connsiteY4" fmla="*/ 548640 h 1455420"/>
              <a:gd name="connsiteX5" fmla="*/ 6926580 w 7505700"/>
              <a:gd name="connsiteY5" fmla="*/ 731520 h 1455420"/>
              <a:gd name="connsiteX6" fmla="*/ 7173191 w 7505700"/>
              <a:gd name="connsiteY6" fmla="*/ 717666 h 1455420"/>
              <a:gd name="connsiteX7" fmla="*/ 7505700 w 7505700"/>
              <a:gd name="connsiteY7" fmla="*/ 1127760 h 1455420"/>
              <a:gd name="connsiteX8" fmla="*/ 4884420 w 7505700"/>
              <a:gd name="connsiteY8" fmla="*/ 1127760 h 1455420"/>
              <a:gd name="connsiteX9" fmla="*/ 4884420 w 7505700"/>
              <a:gd name="connsiteY9" fmla="*/ 1394460 h 1455420"/>
              <a:gd name="connsiteX10" fmla="*/ 2232660 w 7505700"/>
              <a:gd name="connsiteY10" fmla="*/ 1455420 h 1455420"/>
              <a:gd name="connsiteX11" fmla="*/ 830580 w 7505700"/>
              <a:gd name="connsiteY11" fmla="*/ 1333500 h 1455420"/>
              <a:gd name="connsiteX12" fmla="*/ 0 w 7505700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6926580 w 7187045"/>
              <a:gd name="connsiteY4" fmla="*/ 548640 h 1455420"/>
              <a:gd name="connsiteX5" fmla="*/ 6926580 w 7187045"/>
              <a:gd name="connsiteY5" fmla="*/ 731520 h 1455420"/>
              <a:gd name="connsiteX6" fmla="*/ 7173191 w 7187045"/>
              <a:gd name="connsiteY6" fmla="*/ 717666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6926580 w 7187045"/>
              <a:gd name="connsiteY5" fmla="*/ 731520 h 1455420"/>
              <a:gd name="connsiteX6" fmla="*/ 7173191 w 7187045"/>
              <a:gd name="connsiteY6" fmla="*/ 717666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6926580 w 7187045"/>
              <a:gd name="connsiteY5" fmla="*/ 731520 h 1455420"/>
              <a:gd name="connsiteX6" fmla="*/ 7173191 w 7187045"/>
              <a:gd name="connsiteY6" fmla="*/ 717666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6510944 w 7187045"/>
              <a:gd name="connsiteY5" fmla="*/ 551411 h 1455420"/>
              <a:gd name="connsiteX6" fmla="*/ 7173191 w 7187045"/>
              <a:gd name="connsiteY6" fmla="*/ 717666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6510944 w 7187045"/>
              <a:gd name="connsiteY5" fmla="*/ 551411 h 1455420"/>
              <a:gd name="connsiteX6" fmla="*/ 7117773 w 7187045"/>
              <a:gd name="connsiteY6" fmla="*/ 717666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6510944 w 7187045"/>
              <a:gd name="connsiteY5" fmla="*/ 551411 h 1455420"/>
              <a:gd name="connsiteX6" fmla="*/ 7117773 w 7187045"/>
              <a:gd name="connsiteY6" fmla="*/ 717666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6510944 w 7187045"/>
              <a:gd name="connsiteY5" fmla="*/ 551411 h 1455420"/>
              <a:gd name="connsiteX6" fmla="*/ 6937664 w 7187045"/>
              <a:gd name="connsiteY6" fmla="*/ 703812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6510944 w 7187045"/>
              <a:gd name="connsiteY5" fmla="*/ 551411 h 1455420"/>
              <a:gd name="connsiteX6" fmla="*/ 6937664 w 7187045"/>
              <a:gd name="connsiteY6" fmla="*/ 703812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6510944 w 7187045"/>
              <a:gd name="connsiteY5" fmla="*/ 551411 h 1455420"/>
              <a:gd name="connsiteX6" fmla="*/ 7159337 w 7187045"/>
              <a:gd name="connsiteY6" fmla="*/ 717667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6510944 w 7187045"/>
              <a:gd name="connsiteY5" fmla="*/ 551411 h 1455420"/>
              <a:gd name="connsiteX6" fmla="*/ 7159337 w 7187045"/>
              <a:gd name="connsiteY6" fmla="*/ 717667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4391199 w 7187045"/>
              <a:gd name="connsiteY5" fmla="*/ 689957 h 1455420"/>
              <a:gd name="connsiteX6" fmla="*/ 7159337 w 7187045"/>
              <a:gd name="connsiteY6" fmla="*/ 717667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4391199 w 7187045"/>
              <a:gd name="connsiteY5" fmla="*/ 689957 h 1455420"/>
              <a:gd name="connsiteX6" fmla="*/ 7159337 w 7187045"/>
              <a:gd name="connsiteY6" fmla="*/ 717667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4391199 w 7187045"/>
              <a:gd name="connsiteY5" fmla="*/ 689957 h 1455420"/>
              <a:gd name="connsiteX6" fmla="*/ 7159337 w 7187045"/>
              <a:gd name="connsiteY6" fmla="*/ 717667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4391199 w 7187045"/>
              <a:gd name="connsiteY5" fmla="*/ 689957 h 1455420"/>
              <a:gd name="connsiteX6" fmla="*/ 6854537 w 7187045"/>
              <a:gd name="connsiteY6" fmla="*/ 565267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4391199 w 7187045"/>
              <a:gd name="connsiteY5" fmla="*/ 689957 h 1455420"/>
              <a:gd name="connsiteX6" fmla="*/ 6854537 w 7187045"/>
              <a:gd name="connsiteY6" fmla="*/ 565267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4391199 w 7187045"/>
              <a:gd name="connsiteY5" fmla="*/ 689957 h 1455420"/>
              <a:gd name="connsiteX6" fmla="*/ 6854537 w 7187045"/>
              <a:gd name="connsiteY6" fmla="*/ 565267 h 1455420"/>
              <a:gd name="connsiteX7" fmla="*/ 7187045 w 7187045"/>
              <a:gd name="connsiteY7" fmla="*/ 1169324 h 1455420"/>
              <a:gd name="connsiteX8" fmla="*/ 4884420 w 7187045"/>
              <a:gd name="connsiteY8" fmla="*/ 1127760 h 1455420"/>
              <a:gd name="connsiteX9" fmla="*/ 4884420 w 7187045"/>
              <a:gd name="connsiteY9" fmla="*/ 1394460 h 1455420"/>
              <a:gd name="connsiteX10" fmla="*/ 2232660 w 7187045"/>
              <a:gd name="connsiteY10" fmla="*/ 1455420 h 1455420"/>
              <a:gd name="connsiteX11" fmla="*/ 830580 w 7187045"/>
              <a:gd name="connsiteY11" fmla="*/ 1333500 h 1455420"/>
              <a:gd name="connsiteX12" fmla="*/ 0 w 7187045"/>
              <a:gd name="connsiteY12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4391199 w 7187045"/>
              <a:gd name="connsiteY5" fmla="*/ 689957 h 1455420"/>
              <a:gd name="connsiteX6" fmla="*/ 6854537 w 7187045"/>
              <a:gd name="connsiteY6" fmla="*/ 565267 h 1455420"/>
              <a:gd name="connsiteX7" fmla="*/ 7101841 w 7187045"/>
              <a:gd name="connsiteY7" fmla="*/ 994064 h 1455420"/>
              <a:gd name="connsiteX8" fmla="*/ 7187045 w 7187045"/>
              <a:gd name="connsiteY8" fmla="*/ 1169324 h 1455420"/>
              <a:gd name="connsiteX9" fmla="*/ 4884420 w 7187045"/>
              <a:gd name="connsiteY9" fmla="*/ 1127760 h 1455420"/>
              <a:gd name="connsiteX10" fmla="*/ 4884420 w 7187045"/>
              <a:gd name="connsiteY10" fmla="*/ 1394460 h 1455420"/>
              <a:gd name="connsiteX11" fmla="*/ 2232660 w 7187045"/>
              <a:gd name="connsiteY11" fmla="*/ 1455420 h 1455420"/>
              <a:gd name="connsiteX12" fmla="*/ 830580 w 7187045"/>
              <a:gd name="connsiteY12" fmla="*/ 1333500 h 1455420"/>
              <a:gd name="connsiteX13" fmla="*/ 0 w 7187045"/>
              <a:gd name="connsiteY13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4391199 w 7187045"/>
              <a:gd name="connsiteY5" fmla="*/ 689957 h 1455420"/>
              <a:gd name="connsiteX6" fmla="*/ 6854537 w 7187045"/>
              <a:gd name="connsiteY6" fmla="*/ 565267 h 1455420"/>
              <a:gd name="connsiteX7" fmla="*/ 6894023 w 7187045"/>
              <a:gd name="connsiteY7" fmla="*/ 744682 h 1455420"/>
              <a:gd name="connsiteX8" fmla="*/ 7187045 w 7187045"/>
              <a:gd name="connsiteY8" fmla="*/ 1169324 h 1455420"/>
              <a:gd name="connsiteX9" fmla="*/ 4884420 w 7187045"/>
              <a:gd name="connsiteY9" fmla="*/ 1127760 h 1455420"/>
              <a:gd name="connsiteX10" fmla="*/ 4884420 w 7187045"/>
              <a:gd name="connsiteY10" fmla="*/ 1394460 h 1455420"/>
              <a:gd name="connsiteX11" fmla="*/ 2232660 w 7187045"/>
              <a:gd name="connsiteY11" fmla="*/ 1455420 h 1455420"/>
              <a:gd name="connsiteX12" fmla="*/ 830580 w 7187045"/>
              <a:gd name="connsiteY12" fmla="*/ 1333500 h 1455420"/>
              <a:gd name="connsiteX13" fmla="*/ 0 w 7187045"/>
              <a:gd name="connsiteY13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4391199 w 7187045"/>
              <a:gd name="connsiteY5" fmla="*/ 689957 h 1455420"/>
              <a:gd name="connsiteX6" fmla="*/ 6854537 w 7187045"/>
              <a:gd name="connsiteY6" fmla="*/ 565267 h 1455420"/>
              <a:gd name="connsiteX7" fmla="*/ 6894023 w 7187045"/>
              <a:gd name="connsiteY7" fmla="*/ 744682 h 1455420"/>
              <a:gd name="connsiteX8" fmla="*/ 7187045 w 7187045"/>
              <a:gd name="connsiteY8" fmla="*/ 1169324 h 1455420"/>
              <a:gd name="connsiteX9" fmla="*/ 7074132 w 7187045"/>
              <a:gd name="connsiteY9" fmla="*/ 938645 h 1455420"/>
              <a:gd name="connsiteX10" fmla="*/ 4884420 w 7187045"/>
              <a:gd name="connsiteY10" fmla="*/ 1127760 h 1455420"/>
              <a:gd name="connsiteX11" fmla="*/ 4884420 w 7187045"/>
              <a:gd name="connsiteY11" fmla="*/ 1394460 h 1455420"/>
              <a:gd name="connsiteX12" fmla="*/ 2232660 w 7187045"/>
              <a:gd name="connsiteY12" fmla="*/ 1455420 h 1455420"/>
              <a:gd name="connsiteX13" fmla="*/ 830580 w 7187045"/>
              <a:gd name="connsiteY13" fmla="*/ 1333500 h 1455420"/>
              <a:gd name="connsiteX14" fmla="*/ 0 w 7187045"/>
              <a:gd name="connsiteY14" fmla="*/ 1333500 h 1455420"/>
              <a:gd name="connsiteX0" fmla="*/ 0 w 7187045"/>
              <a:gd name="connsiteY0" fmla="*/ 1333500 h 1455420"/>
              <a:gd name="connsiteX1" fmla="*/ 0 w 7187045"/>
              <a:gd name="connsiteY1" fmla="*/ 0 h 1455420"/>
              <a:gd name="connsiteX2" fmla="*/ 1059180 w 7187045"/>
              <a:gd name="connsiteY2" fmla="*/ 0 h 1455420"/>
              <a:gd name="connsiteX3" fmla="*/ 1059180 w 7187045"/>
              <a:gd name="connsiteY3" fmla="*/ 548640 h 1455420"/>
              <a:gd name="connsiteX4" fmla="*/ 4377344 w 7187045"/>
              <a:gd name="connsiteY4" fmla="*/ 534786 h 1455420"/>
              <a:gd name="connsiteX5" fmla="*/ 4391199 w 7187045"/>
              <a:gd name="connsiteY5" fmla="*/ 689957 h 1455420"/>
              <a:gd name="connsiteX6" fmla="*/ 6854537 w 7187045"/>
              <a:gd name="connsiteY6" fmla="*/ 565267 h 1455420"/>
              <a:gd name="connsiteX7" fmla="*/ 6894023 w 7187045"/>
              <a:gd name="connsiteY7" fmla="*/ 744682 h 1455420"/>
              <a:gd name="connsiteX8" fmla="*/ 7187045 w 7187045"/>
              <a:gd name="connsiteY8" fmla="*/ 1169324 h 1455420"/>
              <a:gd name="connsiteX9" fmla="*/ 6866314 w 7187045"/>
              <a:gd name="connsiteY9" fmla="*/ 1160318 h 1455420"/>
              <a:gd name="connsiteX10" fmla="*/ 4884420 w 7187045"/>
              <a:gd name="connsiteY10" fmla="*/ 1127760 h 1455420"/>
              <a:gd name="connsiteX11" fmla="*/ 4884420 w 7187045"/>
              <a:gd name="connsiteY11" fmla="*/ 1394460 h 1455420"/>
              <a:gd name="connsiteX12" fmla="*/ 2232660 w 7187045"/>
              <a:gd name="connsiteY12" fmla="*/ 1455420 h 1455420"/>
              <a:gd name="connsiteX13" fmla="*/ 830580 w 7187045"/>
              <a:gd name="connsiteY13" fmla="*/ 1333500 h 1455420"/>
              <a:gd name="connsiteX14" fmla="*/ 0 w 7187045"/>
              <a:gd name="connsiteY14" fmla="*/ 1333500 h 1455420"/>
              <a:gd name="connsiteX0" fmla="*/ 0 w 7214754"/>
              <a:gd name="connsiteY0" fmla="*/ 1333500 h 1455420"/>
              <a:gd name="connsiteX1" fmla="*/ 0 w 7214754"/>
              <a:gd name="connsiteY1" fmla="*/ 0 h 1455420"/>
              <a:gd name="connsiteX2" fmla="*/ 1059180 w 7214754"/>
              <a:gd name="connsiteY2" fmla="*/ 0 h 1455420"/>
              <a:gd name="connsiteX3" fmla="*/ 1059180 w 7214754"/>
              <a:gd name="connsiteY3" fmla="*/ 548640 h 1455420"/>
              <a:gd name="connsiteX4" fmla="*/ 4377344 w 7214754"/>
              <a:gd name="connsiteY4" fmla="*/ 534786 h 1455420"/>
              <a:gd name="connsiteX5" fmla="*/ 4391199 w 7214754"/>
              <a:gd name="connsiteY5" fmla="*/ 689957 h 1455420"/>
              <a:gd name="connsiteX6" fmla="*/ 6854537 w 7214754"/>
              <a:gd name="connsiteY6" fmla="*/ 565267 h 1455420"/>
              <a:gd name="connsiteX7" fmla="*/ 6894023 w 7214754"/>
              <a:gd name="connsiteY7" fmla="*/ 744682 h 1455420"/>
              <a:gd name="connsiteX8" fmla="*/ 7214754 w 7214754"/>
              <a:gd name="connsiteY8" fmla="*/ 712124 h 1455420"/>
              <a:gd name="connsiteX9" fmla="*/ 6866314 w 7214754"/>
              <a:gd name="connsiteY9" fmla="*/ 1160318 h 1455420"/>
              <a:gd name="connsiteX10" fmla="*/ 4884420 w 7214754"/>
              <a:gd name="connsiteY10" fmla="*/ 1127760 h 1455420"/>
              <a:gd name="connsiteX11" fmla="*/ 4884420 w 7214754"/>
              <a:gd name="connsiteY11" fmla="*/ 1394460 h 1455420"/>
              <a:gd name="connsiteX12" fmla="*/ 2232660 w 7214754"/>
              <a:gd name="connsiteY12" fmla="*/ 1455420 h 1455420"/>
              <a:gd name="connsiteX13" fmla="*/ 830580 w 7214754"/>
              <a:gd name="connsiteY13" fmla="*/ 1333500 h 1455420"/>
              <a:gd name="connsiteX14" fmla="*/ 0 w 7214754"/>
              <a:gd name="connsiteY14" fmla="*/ 1333500 h 1455420"/>
              <a:gd name="connsiteX0" fmla="*/ 0 w 7214754"/>
              <a:gd name="connsiteY0" fmla="*/ 1333500 h 1455420"/>
              <a:gd name="connsiteX1" fmla="*/ 0 w 7214754"/>
              <a:gd name="connsiteY1" fmla="*/ 0 h 1455420"/>
              <a:gd name="connsiteX2" fmla="*/ 1059180 w 7214754"/>
              <a:gd name="connsiteY2" fmla="*/ 0 h 1455420"/>
              <a:gd name="connsiteX3" fmla="*/ 1059180 w 7214754"/>
              <a:gd name="connsiteY3" fmla="*/ 548640 h 1455420"/>
              <a:gd name="connsiteX4" fmla="*/ 4377344 w 7214754"/>
              <a:gd name="connsiteY4" fmla="*/ 534786 h 1455420"/>
              <a:gd name="connsiteX5" fmla="*/ 4391199 w 7214754"/>
              <a:gd name="connsiteY5" fmla="*/ 689957 h 1455420"/>
              <a:gd name="connsiteX6" fmla="*/ 6854537 w 7214754"/>
              <a:gd name="connsiteY6" fmla="*/ 565267 h 1455420"/>
              <a:gd name="connsiteX7" fmla="*/ 6894023 w 7214754"/>
              <a:gd name="connsiteY7" fmla="*/ 744682 h 1455420"/>
              <a:gd name="connsiteX8" fmla="*/ 7214754 w 7214754"/>
              <a:gd name="connsiteY8" fmla="*/ 712124 h 1455420"/>
              <a:gd name="connsiteX9" fmla="*/ 7143405 w 7214754"/>
              <a:gd name="connsiteY9" fmla="*/ 1091045 h 1455420"/>
              <a:gd name="connsiteX10" fmla="*/ 4884420 w 7214754"/>
              <a:gd name="connsiteY10" fmla="*/ 1127760 h 1455420"/>
              <a:gd name="connsiteX11" fmla="*/ 4884420 w 7214754"/>
              <a:gd name="connsiteY11" fmla="*/ 1394460 h 1455420"/>
              <a:gd name="connsiteX12" fmla="*/ 2232660 w 7214754"/>
              <a:gd name="connsiteY12" fmla="*/ 1455420 h 1455420"/>
              <a:gd name="connsiteX13" fmla="*/ 830580 w 7214754"/>
              <a:gd name="connsiteY13" fmla="*/ 1333500 h 1455420"/>
              <a:gd name="connsiteX14" fmla="*/ 0 w 7214754"/>
              <a:gd name="connsiteY14" fmla="*/ 1333500 h 1455420"/>
              <a:gd name="connsiteX0" fmla="*/ 0 w 7214754"/>
              <a:gd name="connsiteY0" fmla="*/ 1333500 h 1455420"/>
              <a:gd name="connsiteX1" fmla="*/ 0 w 7214754"/>
              <a:gd name="connsiteY1" fmla="*/ 0 h 1455420"/>
              <a:gd name="connsiteX2" fmla="*/ 1059180 w 7214754"/>
              <a:gd name="connsiteY2" fmla="*/ 0 h 1455420"/>
              <a:gd name="connsiteX3" fmla="*/ 1059180 w 7214754"/>
              <a:gd name="connsiteY3" fmla="*/ 548640 h 1455420"/>
              <a:gd name="connsiteX4" fmla="*/ 4377344 w 7214754"/>
              <a:gd name="connsiteY4" fmla="*/ 534786 h 1455420"/>
              <a:gd name="connsiteX5" fmla="*/ 4391199 w 7214754"/>
              <a:gd name="connsiteY5" fmla="*/ 689957 h 1455420"/>
              <a:gd name="connsiteX6" fmla="*/ 6854537 w 7214754"/>
              <a:gd name="connsiteY6" fmla="*/ 565267 h 1455420"/>
              <a:gd name="connsiteX7" fmla="*/ 6894023 w 7214754"/>
              <a:gd name="connsiteY7" fmla="*/ 744682 h 1455420"/>
              <a:gd name="connsiteX8" fmla="*/ 7214754 w 7214754"/>
              <a:gd name="connsiteY8" fmla="*/ 712124 h 1455420"/>
              <a:gd name="connsiteX9" fmla="*/ 7157260 w 7214754"/>
              <a:gd name="connsiteY9" fmla="*/ 1118755 h 1455420"/>
              <a:gd name="connsiteX10" fmla="*/ 4884420 w 7214754"/>
              <a:gd name="connsiteY10" fmla="*/ 1127760 h 1455420"/>
              <a:gd name="connsiteX11" fmla="*/ 4884420 w 7214754"/>
              <a:gd name="connsiteY11" fmla="*/ 1394460 h 1455420"/>
              <a:gd name="connsiteX12" fmla="*/ 2232660 w 7214754"/>
              <a:gd name="connsiteY12" fmla="*/ 1455420 h 1455420"/>
              <a:gd name="connsiteX13" fmla="*/ 830580 w 7214754"/>
              <a:gd name="connsiteY13" fmla="*/ 1333500 h 1455420"/>
              <a:gd name="connsiteX14" fmla="*/ 0 w 7214754"/>
              <a:gd name="connsiteY14" fmla="*/ 1333500 h 1455420"/>
              <a:gd name="connsiteX0" fmla="*/ 0 w 7173190"/>
              <a:gd name="connsiteY0" fmla="*/ 1333500 h 1455420"/>
              <a:gd name="connsiteX1" fmla="*/ 0 w 7173190"/>
              <a:gd name="connsiteY1" fmla="*/ 0 h 1455420"/>
              <a:gd name="connsiteX2" fmla="*/ 1059180 w 7173190"/>
              <a:gd name="connsiteY2" fmla="*/ 0 h 1455420"/>
              <a:gd name="connsiteX3" fmla="*/ 1059180 w 7173190"/>
              <a:gd name="connsiteY3" fmla="*/ 548640 h 1455420"/>
              <a:gd name="connsiteX4" fmla="*/ 4377344 w 7173190"/>
              <a:gd name="connsiteY4" fmla="*/ 534786 h 1455420"/>
              <a:gd name="connsiteX5" fmla="*/ 4391199 w 7173190"/>
              <a:gd name="connsiteY5" fmla="*/ 689957 h 1455420"/>
              <a:gd name="connsiteX6" fmla="*/ 6854537 w 7173190"/>
              <a:gd name="connsiteY6" fmla="*/ 565267 h 1455420"/>
              <a:gd name="connsiteX7" fmla="*/ 6894023 w 7173190"/>
              <a:gd name="connsiteY7" fmla="*/ 744682 h 1455420"/>
              <a:gd name="connsiteX8" fmla="*/ 7173190 w 7173190"/>
              <a:gd name="connsiteY8" fmla="*/ 725978 h 1455420"/>
              <a:gd name="connsiteX9" fmla="*/ 7157260 w 7173190"/>
              <a:gd name="connsiteY9" fmla="*/ 1118755 h 1455420"/>
              <a:gd name="connsiteX10" fmla="*/ 4884420 w 7173190"/>
              <a:gd name="connsiteY10" fmla="*/ 1127760 h 1455420"/>
              <a:gd name="connsiteX11" fmla="*/ 4884420 w 7173190"/>
              <a:gd name="connsiteY11" fmla="*/ 1394460 h 1455420"/>
              <a:gd name="connsiteX12" fmla="*/ 2232660 w 7173190"/>
              <a:gd name="connsiteY12" fmla="*/ 1455420 h 1455420"/>
              <a:gd name="connsiteX13" fmla="*/ 830580 w 7173190"/>
              <a:gd name="connsiteY13" fmla="*/ 1333500 h 1455420"/>
              <a:gd name="connsiteX14" fmla="*/ 0 w 7173190"/>
              <a:gd name="connsiteY14" fmla="*/ 133350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73190" h="1455420">
                <a:moveTo>
                  <a:pt x="0" y="1333500"/>
                </a:moveTo>
                <a:lnTo>
                  <a:pt x="0" y="0"/>
                </a:lnTo>
                <a:lnTo>
                  <a:pt x="1059180" y="0"/>
                </a:lnTo>
                <a:lnTo>
                  <a:pt x="1059180" y="548640"/>
                </a:lnTo>
                <a:lnTo>
                  <a:pt x="4377344" y="534786"/>
                </a:lnTo>
                <a:cubicBezTo>
                  <a:pt x="4368108" y="669637"/>
                  <a:pt x="4386581" y="638233"/>
                  <a:pt x="4391199" y="689957"/>
                </a:cubicBezTo>
                <a:cubicBezTo>
                  <a:pt x="5771112" y="648393"/>
                  <a:pt x="6375170" y="551412"/>
                  <a:pt x="6854537" y="565267"/>
                </a:cubicBezTo>
                <a:lnTo>
                  <a:pt x="6894023" y="744682"/>
                </a:lnTo>
                <a:lnTo>
                  <a:pt x="7173190" y="725978"/>
                </a:lnTo>
                <a:lnTo>
                  <a:pt x="7157260" y="1118755"/>
                </a:lnTo>
                <a:lnTo>
                  <a:pt x="4884420" y="1127760"/>
                </a:lnTo>
                <a:lnTo>
                  <a:pt x="4884420" y="1394460"/>
                </a:lnTo>
                <a:lnTo>
                  <a:pt x="2232660" y="1455420"/>
                </a:lnTo>
                <a:lnTo>
                  <a:pt x="830580" y="1333500"/>
                </a:lnTo>
                <a:lnTo>
                  <a:pt x="0" y="1333500"/>
                </a:lnTo>
                <a:close/>
              </a:path>
            </a:pathLst>
          </a:cu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B63225-B3E8-6FA7-E846-2BAB83612185}"/>
              </a:ext>
            </a:extLst>
          </p:cNvPr>
          <p:cNvSpPr txBox="1"/>
          <p:nvPr/>
        </p:nvSpPr>
        <p:spPr>
          <a:xfrm>
            <a:off x="6745647" y="3565162"/>
            <a:ext cx="404975" cy="2265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593" tIns="30593" rIns="30593" bIns="30593" numCol="1" spcCol="38100" rtlCol="0" anchor="t">
            <a:spAutoFit/>
          </a:bodyPr>
          <a:lstStyle/>
          <a:p>
            <a:pPr defTabSz="791812" hangingPunct="0"/>
            <a:r>
              <a:rPr lang="it-IT" sz="1071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PNRR</a:t>
            </a:r>
          </a:p>
        </p:txBody>
      </p:sp>
      <p:pic>
        <p:nvPicPr>
          <p:cNvPr id="6" name="Picture 2" descr="Simbolo delle stelle dell'Unione europea. Dodici stelle isolate su bianco.  Segno vettoriale UE Immagine e Vettoriale - Alamy">
            <a:extLst>
              <a:ext uri="{FF2B5EF4-FFF2-40B4-BE49-F238E27FC236}">
                <a16:creationId xmlns:a16="http://schemas.microsoft.com/office/drawing/2014/main" id="{7FBC7AC9-D06D-7B7B-7CE5-DE881DCA2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0"/>
          <a:stretch/>
        </p:blipFill>
        <p:spPr bwMode="auto">
          <a:xfrm>
            <a:off x="6570966" y="3335928"/>
            <a:ext cx="696350" cy="62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C8F85B-D176-69F7-08FB-0387DA86B411}"/>
              </a:ext>
            </a:extLst>
          </p:cNvPr>
          <p:cNvSpPr txBox="1"/>
          <p:nvPr/>
        </p:nvSpPr>
        <p:spPr>
          <a:xfrm>
            <a:off x="3814254" y="5605164"/>
            <a:ext cx="404975" cy="2265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593" tIns="30593" rIns="30593" bIns="30593" numCol="1" spcCol="38100" rtlCol="0" anchor="t">
            <a:spAutoFit/>
          </a:bodyPr>
          <a:lstStyle/>
          <a:p>
            <a:pPr defTabSz="791812" hangingPunct="0"/>
            <a:r>
              <a:rPr lang="it-IT" sz="1071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PNRR</a:t>
            </a:r>
          </a:p>
        </p:txBody>
      </p:sp>
    </p:spTree>
    <p:extLst>
      <p:ext uri="{BB962C8B-B14F-4D97-AF65-F5344CB8AC3E}">
        <p14:creationId xmlns:p14="http://schemas.microsoft.com/office/powerpoint/2010/main" val="1465893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5D15DB0-31F6-C434-47EC-8401F4763E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9" r="-1"/>
          <a:stretch/>
        </p:blipFill>
        <p:spPr>
          <a:xfrm>
            <a:off x="204007" y="2209800"/>
            <a:ext cx="8235146" cy="251524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368" y="-280221"/>
            <a:ext cx="11176620" cy="866367"/>
          </a:xfrm>
        </p:spPr>
        <p:txBody>
          <a:bodyPr/>
          <a:lstStyle/>
          <a:p>
            <a:r>
              <a:rPr lang="it-IT" dirty="0"/>
              <a:t>Interventi con fondi PNRR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3"/>
          </p:nvPr>
        </p:nvSpPr>
        <p:spPr>
          <a:xfrm>
            <a:off x="407368" y="539907"/>
            <a:ext cx="11176620" cy="390933"/>
          </a:xfrm>
        </p:spPr>
        <p:txBody>
          <a:bodyPr>
            <a:normAutofit/>
          </a:bodyPr>
          <a:lstStyle/>
          <a:p>
            <a:r>
              <a:rPr lang="it-IT" sz="1800" dirty="0"/>
              <a:t>Interventi di miglioramento dell’accessibilità della stazione di Teramo con revisione del PRG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9B8C308-E381-7FA4-DC98-A4F8AA8438C8}"/>
              </a:ext>
            </a:extLst>
          </p:cNvPr>
          <p:cNvSpPr/>
          <p:nvPr/>
        </p:nvSpPr>
        <p:spPr>
          <a:xfrm rot="16200000">
            <a:off x="8574805" y="1335692"/>
            <a:ext cx="365978" cy="365976"/>
          </a:xfrm>
          <a:prstGeom prst="rect">
            <a:avLst/>
          </a:prstGeom>
          <a:solidFill>
            <a:srgbClr val="00B05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2264F6E-9162-6F8C-EA97-BE1A34389CA7}"/>
              </a:ext>
            </a:extLst>
          </p:cNvPr>
          <p:cNvSpPr txBox="1"/>
          <p:nvPr/>
        </p:nvSpPr>
        <p:spPr>
          <a:xfrm>
            <a:off x="8727186" y="1335691"/>
            <a:ext cx="308458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Interventi realizzati: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Nuovo fabbricato tecnologico</a:t>
            </a:r>
            <a:endParaRPr lang="it-IT" sz="1400" b="1" dirty="0"/>
          </a:p>
          <a:p>
            <a:pPr marL="285750" indent="-285750">
              <a:buFontTx/>
              <a:buChar char="-"/>
            </a:pPr>
            <a:r>
              <a:rPr lang="it-IT" b="1" dirty="0"/>
              <a:t>Sottovia via </a:t>
            </a:r>
            <a:r>
              <a:rPr lang="it-IT" b="1" dirty="0" err="1"/>
              <a:t>Gammelli</a:t>
            </a:r>
            <a:r>
              <a:rPr lang="it-IT" b="1" dirty="0"/>
              <a:t> </a:t>
            </a:r>
            <a:r>
              <a:rPr lang="it-IT" sz="1400" dirty="0"/>
              <a:t>in weekend di interruzione esercizio ferroviario 11-14 Aprile 2025 e con traffico veicolare stradale in corso di riapertura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Sottovia via Interamnia </a:t>
            </a:r>
            <a:r>
              <a:rPr lang="it-IT" sz="1400" dirty="0"/>
              <a:t>in weekend di interruzione esercizio ferroviario 9-12 Maggio 2025 e con traffico veicolare stradale ad oggi riaperto</a:t>
            </a: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531138DC-E992-B764-B08D-98D26B547F19}"/>
              </a:ext>
            </a:extLst>
          </p:cNvPr>
          <p:cNvSpPr/>
          <p:nvPr/>
        </p:nvSpPr>
        <p:spPr>
          <a:xfrm>
            <a:off x="213355" y="2705100"/>
            <a:ext cx="6496050" cy="1455420"/>
          </a:xfrm>
          <a:custGeom>
            <a:avLst/>
            <a:gdLst>
              <a:gd name="connsiteX0" fmla="*/ 0 w 7505700"/>
              <a:gd name="connsiteY0" fmla="*/ 1333500 h 1455420"/>
              <a:gd name="connsiteX1" fmla="*/ 0 w 7505700"/>
              <a:gd name="connsiteY1" fmla="*/ 0 h 1455420"/>
              <a:gd name="connsiteX2" fmla="*/ 1059180 w 7505700"/>
              <a:gd name="connsiteY2" fmla="*/ 0 h 1455420"/>
              <a:gd name="connsiteX3" fmla="*/ 1059180 w 7505700"/>
              <a:gd name="connsiteY3" fmla="*/ 548640 h 1455420"/>
              <a:gd name="connsiteX4" fmla="*/ 6926580 w 7505700"/>
              <a:gd name="connsiteY4" fmla="*/ 548640 h 1455420"/>
              <a:gd name="connsiteX5" fmla="*/ 6926580 w 7505700"/>
              <a:gd name="connsiteY5" fmla="*/ 731520 h 1455420"/>
              <a:gd name="connsiteX6" fmla="*/ 7505700 w 7505700"/>
              <a:gd name="connsiteY6" fmla="*/ 731520 h 1455420"/>
              <a:gd name="connsiteX7" fmla="*/ 7505700 w 7505700"/>
              <a:gd name="connsiteY7" fmla="*/ 1127760 h 1455420"/>
              <a:gd name="connsiteX8" fmla="*/ 4884420 w 7505700"/>
              <a:gd name="connsiteY8" fmla="*/ 1127760 h 1455420"/>
              <a:gd name="connsiteX9" fmla="*/ 4884420 w 7505700"/>
              <a:gd name="connsiteY9" fmla="*/ 1394460 h 1455420"/>
              <a:gd name="connsiteX10" fmla="*/ 2232660 w 7505700"/>
              <a:gd name="connsiteY10" fmla="*/ 1455420 h 1455420"/>
              <a:gd name="connsiteX11" fmla="*/ 830580 w 7505700"/>
              <a:gd name="connsiteY11" fmla="*/ 1333500 h 1455420"/>
              <a:gd name="connsiteX12" fmla="*/ 0 w 7505700"/>
              <a:gd name="connsiteY12" fmla="*/ 1333500 h 1455420"/>
              <a:gd name="connsiteX0" fmla="*/ 0 w 7505700"/>
              <a:gd name="connsiteY0" fmla="*/ 1333500 h 1455420"/>
              <a:gd name="connsiteX1" fmla="*/ 0 w 7505700"/>
              <a:gd name="connsiteY1" fmla="*/ 0 h 1455420"/>
              <a:gd name="connsiteX2" fmla="*/ 1059180 w 7505700"/>
              <a:gd name="connsiteY2" fmla="*/ 0 h 1455420"/>
              <a:gd name="connsiteX3" fmla="*/ 1059180 w 7505700"/>
              <a:gd name="connsiteY3" fmla="*/ 548640 h 1455420"/>
              <a:gd name="connsiteX4" fmla="*/ 4335780 w 7505700"/>
              <a:gd name="connsiteY4" fmla="*/ 529590 h 1455420"/>
              <a:gd name="connsiteX5" fmla="*/ 6926580 w 7505700"/>
              <a:gd name="connsiteY5" fmla="*/ 731520 h 1455420"/>
              <a:gd name="connsiteX6" fmla="*/ 7505700 w 7505700"/>
              <a:gd name="connsiteY6" fmla="*/ 731520 h 1455420"/>
              <a:gd name="connsiteX7" fmla="*/ 7505700 w 7505700"/>
              <a:gd name="connsiteY7" fmla="*/ 1127760 h 1455420"/>
              <a:gd name="connsiteX8" fmla="*/ 4884420 w 7505700"/>
              <a:gd name="connsiteY8" fmla="*/ 1127760 h 1455420"/>
              <a:gd name="connsiteX9" fmla="*/ 4884420 w 7505700"/>
              <a:gd name="connsiteY9" fmla="*/ 1394460 h 1455420"/>
              <a:gd name="connsiteX10" fmla="*/ 2232660 w 7505700"/>
              <a:gd name="connsiteY10" fmla="*/ 1455420 h 1455420"/>
              <a:gd name="connsiteX11" fmla="*/ 830580 w 7505700"/>
              <a:gd name="connsiteY11" fmla="*/ 1333500 h 1455420"/>
              <a:gd name="connsiteX12" fmla="*/ 0 w 7505700"/>
              <a:gd name="connsiteY12" fmla="*/ 1333500 h 1455420"/>
              <a:gd name="connsiteX0" fmla="*/ 0 w 7505700"/>
              <a:gd name="connsiteY0" fmla="*/ 1333500 h 1455420"/>
              <a:gd name="connsiteX1" fmla="*/ 0 w 7505700"/>
              <a:gd name="connsiteY1" fmla="*/ 0 h 1455420"/>
              <a:gd name="connsiteX2" fmla="*/ 1059180 w 7505700"/>
              <a:gd name="connsiteY2" fmla="*/ 0 h 1455420"/>
              <a:gd name="connsiteX3" fmla="*/ 1059180 w 7505700"/>
              <a:gd name="connsiteY3" fmla="*/ 548640 h 1455420"/>
              <a:gd name="connsiteX4" fmla="*/ 4335780 w 7505700"/>
              <a:gd name="connsiteY4" fmla="*/ 529590 h 1455420"/>
              <a:gd name="connsiteX5" fmla="*/ 4392930 w 7505700"/>
              <a:gd name="connsiteY5" fmla="*/ 683895 h 1455420"/>
              <a:gd name="connsiteX6" fmla="*/ 7505700 w 7505700"/>
              <a:gd name="connsiteY6" fmla="*/ 731520 h 1455420"/>
              <a:gd name="connsiteX7" fmla="*/ 7505700 w 7505700"/>
              <a:gd name="connsiteY7" fmla="*/ 1127760 h 1455420"/>
              <a:gd name="connsiteX8" fmla="*/ 4884420 w 7505700"/>
              <a:gd name="connsiteY8" fmla="*/ 1127760 h 1455420"/>
              <a:gd name="connsiteX9" fmla="*/ 4884420 w 7505700"/>
              <a:gd name="connsiteY9" fmla="*/ 1394460 h 1455420"/>
              <a:gd name="connsiteX10" fmla="*/ 2232660 w 7505700"/>
              <a:gd name="connsiteY10" fmla="*/ 1455420 h 1455420"/>
              <a:gd name="connsiteX11" fmla="*/ 830580 w 7505700"/>
              <a:gd name="connsiteY11" fmla="*/ 1333500 h 1455420"/>
              <a:gd name="connsiteX12" fmla="*/ 0 w 7505700"/>
              <a:gd name="connsiteY12" fmla="*/ 1333500 h 1455420"/>
              <a:gd name="connsiteX0" fmla="*/ 0 w 7505700"/>
              <a:gd name="connsiteY0" fmla="*/ 1333500 h 1455420"/>
              <a:gd name="connsiteX1" fmla="*/ 0 w 7505700"/>
              <a:gd name="connsiteY1" fmla="*/ 0 h 1455420"/>
              <a:gd name="connsiteX2" fmla="*/ 1059180 w 7505700"/>
              <a:gd name="connsiteY2" fmla="*/ 0 h 1455420"/>
              <a:gd name="connsiteX3" fmla="*/ 1059180 w 7505700"/>
              <a:gd name="connsiteY3" fmla="*/ 548640 h 1455420"/>
              <a:gd name="connsiteX4" fmla="*/ 4335780 w 7505700"/>
              <a:gd name="connsiteY4" fmla="*/ 529590 h 1455420"/>
              <a:gd name="connsiteX5" fmla="*/ 4392930 w 7505700"/>
              <a:gd name="connsiteY5" fmla="*/ 683895 h 1455420"/>
              <a:gd name="connsiteX6" fmla="*/ 7505700 w 7505700"/>
              <a:gd name="connsiteY6" fmla="*/ 731520 h 1455420"/>
              <a:gd name="connsiteX7" fmla="*/ 7505700 w 7505700"/>
              <a:gd name="connsiteY7" fmla="*/ 1127760 h 1455420"/>
              <a:gd name="connsiteX8" fmla="*/ 4884420 w 7505700"/>
              <a:gd name="connsiteY8" fmla="*/ 1127760 h 1455420"/>
              <a:gd name="connsiteX9" fmla="*/ 4884420 w 7505700"/>
              <a:gd name="connsiteY9" fmla="*/ 1394460 h 1455420"/>
              <a:gd name="connsiteX10" fmla="*/ 2232660 w 7505700"/>
              <a:gd name="connsiteY10" fmla="*/ 1455420 h 1455420"/>
              <a:gd name="connsiteX11" fmla="*/ 830580 w 7505700"/>
              <a:gd name="connsiteY11" fmla="*/ 1333500 h 1455420"/>
              <a:gd name="connsiteX12" fmla="*/ 0 w 7505700"/>
              <a:gd name="connsiteY12" fmla="*/ 1333500 h 1455420"/>
              <a:gd name="connsiteX0" fmla="*/ 0 w 7505700"/>
              <a:gd name="connsiteY0" fmla="*/ 1333500 h 1455420"/>
              <a:gd name="connsiteX1" fmla="*/ 0 w 7505700"/>
              <a:gd name="connsiteY1" fmla="*/ 0 h 1455420"/>
              <a:gd name="connsiteX2" fmla="*/ 1059180 w 7505700"/>
              <a:gd name="connsiteY2" fmla="*/ 0 h 1455420"/>
              <a:gd name="connsiteX3" fmla="*/ 1059180 w 7505700"/>
              <a:gd name="connsiteY3" fmla="*/ 548640 h 1455420"/>
              <a:gd name="connsiteX4" fmla="*/ 4335780 w 7505700"/>
              <a:gd name="connsiteY4" fmla="*/ 529590 h 1455420"/>
              <a:gd name="connsiteX5" fmla="*/ 4392930 w 7505700"/>
              <a:gd name="connsiteY5" fmla="*/ 683895 h 1455420"/>
              <a:gd name="connsiteX6" fmla="*/ 6496050 w 7505700"/>
              <a:gd name="connsiteY6" fmla="*/ 636270 h 1455420"/>
              <a:gd name="connsiteX7" fmla="*/ 7505700 w 7505700"/>
              <a:gd name="connsiteY7" fmla="*/ 1127760 h 1455420"/>
              <a:gd name="connsiteX8" fmla="*/ 4884420 w 7505700"/>
              <a:gd name="connsiteY8" fmla="*/ 1127760 h 1455420"/>
              <a:gd name="connsiteX9" fmla="*/ 4884420 w 7505700"/>
              <a:gd name="connsiteY9" fmla="*/ 1394460 h 1455420"/>
              <a:gd name="connsiteX10" fmla="*/ 2232660 w 7505700"/>
              <a:gd name="connsiteY10" fmla="*/ 1455420 h 1455420"/>
              <a:gd name="connsiteX11" fmla="*/ 830580 w 7505700"/>
              <a:gd name="connsiteY11" fmla="*/ 1333500 h 1455420"/>
              <a:gd name="connsiteX12" fmla="*/ 0 w 7505700"/>
              <a:gd name="connsiteY12" fmla="*/ 1333500 h 1455420"/>
              <a:gd name="connsiteX0" fmla="*/ 0 w 6496050"/>
              <a:gd name="connsiteY0" fmla="*/ 1333500 h 1455420"/>
              <a:gd name="connsiteX1" fmla="*/ 0 w 6496050"/>
              <a:gd name="connsiteY1" fmla="*/ 0 h 1455420"/>
              <a:gd name="connsiteX2" fmla="*/ 1059180 w 6496050"/>
              <a:gd name="connsiteY2" fmla="*/ 0 h 1455420"/>
              <a:gd name="connsiteX3" fmla="*/ 1059180 w 6496050"/>
              <a:gd name="connsiteY3" fmla="*/ 548640 h 1455420"/>
              <a:gd name="connsiteX4" fmla="*/ 4335780 w 6496050"/>
              <a:gd name="connsiteY4" fmla="*/ 529590 h 1455420"/>
              <a:gd name="connsiteX5" fmla="*/ 4392930 w 6496050"/>
              <a:gd name="connsiteY5" fmla="*/ 683895 h 1455420"/>
              <a:gd name="connsiteX6" fmla="*/ 6496050 w 6496050"/>
              <a:gd name="connsiteY6" fmla="*/ 636270 h 1455420"/>
              <a:gd name="connsiteX7" fmla="*/ 6496050 w 6496050"/>
              <a:gd name="connsiteY7" fmla="*/ 1137285 h 1455420"/>
              <a:gd name="connsiteX8" fmla="*/ 4884420 w 6496050"/>
              <a:gd name="connsiteY8" fmla="*/ 1127760 h 1455420"/>
              <a:gd name="connsiteX9" fmla="*/ 4884420 w 6496050"/>
              <a:gd name="connsiteY9" fmla="*/ 1394460 h 1455420"/>
              <a:gd name="connsiteX10" fmla="*/ 2232660 w 6496050"/>
              <a:gd name="connsiteY10" fmla="*/ 1455420 h 1455420"/>
              <a:gd name="connsiteX11" fmla="*/ 830580 w 6496050"/>
              <a:gd name="connsiteY11" fmla="*/ 1333500 h 1455420"/>
              <a:gd name="connsiteX12" fmla="*/ 0 w 6496050"/>
              <a:gd name="connsiteY12" fmla="*/ 1333500 h 1455420"/>
              <a:gd name="connsiteX0" fmla="*/ 0 w 6496050"/>
              <a:gd name="connsiteY0" fmla="*/ 1333500 h 1455420"/>
              <a:gd name="connsiteX1" fmla="*/ 0 w 6496050"/>
              <a:gd name="connsiteY1" fmla="*/ 0 h 1455420"/>
              <a:gd name="connsiteX2" fmla="*/ 1059180 w 6496050"/>
              <a:gd name="connsiteY2" fmla="*/ 0 h 1455420"/>
              <a:gd name="connsiteX3" fmla="*/ 1059180 w 6496050"/>
              <a:gd name="connsiteY3" fmla="*/ 548640 h 1455420"/>
              <a:gd name="connsiteX4" fmla="*/ 4335780 w 6496050"/>
              <a:gd name="connsiteY4" fmla="*/ 529590 h 1455420"/>
              <a:gd name="connsiteX5" fmla="*/ 4392930 w 6496050"/>
              <a:gd name="connsiteY5" fmla="*/ 683895 h 1455420"/>
              <a:gd name="connsiteX6" fmla="*/ 6496050 w 6496050"/>
              <a:gd name="connsiteY6" fmla="*/ 636270 h 1455420"/>
              <a:gd name="connsiteX7" fmla="*/ 6496050 w 6496050"/>
              <a:gd name="connsiteY7" fmla="*/ 1137285 h 1455420"/>
              <a:gd name="connsiteX8" fmla="*/ 4884420 w 6496050"/>
              <a:gd name="connsiteY8" fmla="*/ 1127760 h 1455420"/>
              <a:gd name="connsiteX9" fmla="*/ 4846320 w 6496050"/>
              <a:gd name="connsiteY9" fmla="*/ 1413510 h 1455420"/>
              <a:gd name="connsiteX10" fmla="*/ 2232660 w 6496050"/>
              <a:gd name="connsiteY10" fmla="*/ 1455420 h 1455420"/>
              <a:gd name="connsiteX11" fmla="*/ 830580 w 6496050"/>
              <a:gd name="connsiteY11" fmla="*/ 1333500 h 1455420"/>
              <a:gd name="connsiteX12" fmla="*/ 0 w 6496050"/>
              <a:gd name="connsiteY12" fmla="*/ 1333500 h 1455420"/>
              <a:gd name="connsiteX0" fmla="*/ 0 w 6496050"/>
              <a:gd name="connsiteY0" fmla="*/ 1333500 h 1455420"/>
              <a:gd name="connsiteX1" fmla="*/ 0 w 6496050"/>
              <a:gd name="connsiteY1" fmla="*/ 0 h 1455420"/>
              <a:gd name="connsiteX2" fmla="*/ 1059180 w 6496050"/>
              <a:gd name="connsiteY2" fmla="*/ 0 h 1455420"/>
              <a:gd name="connsiteX3" fmla="*/ 1059180 w 6496050"/>
              <a:gd name="connsiteY3" fmla="*/ 548640 h 1455420"/>
              <a:gd name="connsiteX4" fmla="*/ 4335780 w 6496050"/>
              <a:gd name="connsiteY4" fmla="*/ 529590 h 1455420"/>
              <a:gd name="connsiteX5" fmla="*/ 4392930 w 6496050"/>
              <a:gd name="connsiteY5" fmla="*/ 683895 h 1455420"/>
              <a:gd name="connsiteX6" fmla="*/ 6496050 w 6496050"/>
              <a:gd name="connsiteY6" fmla="*/ 588645 h 1455420"/>
              <a:gd name="connsiteX7" fmla="*/ 6496050 w 6496050"/>
              <a:gd name="connsiteY7" fmla="*/ 1137285 h 1455420"/>
              <a:gd name="connsiteX8" fmla="*/ 4884420 w 6496050"/>
              <a:gd name="connsiteY8" fmla="*/ 1127760 h 1455420"/>
              <a:gd name="connsiteX9" fmla="*/ 4846320 w 6496050"/>
              <a:gd name="connsiteY9" fmla="*/ 1413510 h 1455420"/>
              <a:gd name="connsiteX10" fmla="*/ 2232660 w 6496050"/>
              <a:gd name="connsiteY10" fmla="*/ 1455420 h 1455420"/>
              <a:gd name="connsiteX11" fmla="*/ 830580 w 6496050"/>
              <a:gd name="connsiteY11" fmla="*/ 1333500 h 1455420"/>
              <a:gd name="connsiteX12" fmla="*/ 0 w 6496050"/>
              <a:gd name="connsiteY12" fmla="*/ 1333500 h 1455420"/>
              <a:gd name="connsiteX0" fmla="*/ 0 w 6496050"/>
              <a:gd name="connsiteY0" fmla="*/ 1333500 h 1455420"/>
              <a:gd name="connsiteX1" fmla="*/ 0 w 6496050"/>
              <a:gd name="connsiteY1" fmla="*/ 0 h 1455420"/>
              <a:gd name="connsiteX2" fmla="*/ 1059180 w 6496050"/>
              <a:gd name="connsiteY2" fmla="*/ 0 h 1455420"/>
              <a:gd name="connsiteX3" fmla="*/ 1059180 w 6496050"/>
              <a:gd name="connsiteY3" fmla="*/ 548640 h 1455420"/>
              <a:gd name="connsiteX4" fmla="*/ 4335780 w 6496050"/>
              <a:gd name="connsiteY4" fmla="*/ 529590 h 1455420"/>
              <a:gd name="connsiteX5" fmla="*/ 4392930 w 6496050"/>
              <a:gd name="connsiteY5" fmla="*/ 683895 h 1455420"/>
              <a:gd name="connsiteX6" fmla="*/ 6496050 w 6496050"/>
              <a:gd name="connsiteY6" fmla="*/ 588645 h 1455420"/>
              <a:gd name="connsiteX7" fmla="*/ 6496050 w 6496050"/>
              <a:gd name="connsiteY7" fmla="*/ 1137285 h 1455420"/>
              <a:gd name="connsiteX8" fmla="*/ 4884420 w 6496050"/>
              <a:gd name="connsiteY8" fmla="*/ 1127760 h 1455420"/>
              <a:gd name="connsiteX9" fmla="*/ 4846320 w 6496050"/>
              <a:gd name="connsiteY9" fmla="*/ 1413510 h 1455420"/>
              <a:gd name="connsiteX10" fmla="*/ 2232660 w 6496050"/>
              <a:gd name="connsiteY10" fmla="*/ 1455420 h 1455420"/>
              <a:gd name="connsiteX11" fmla="*/ 830580 w 6496050"/>
              <a:gd name="connsiteY11" fmla="*/ 1333500 h 1455420"/>
              <a:gd name="connsiteX12" fmla="*/ 0 w 6496050"/>
              <a:gd name="connsiteY12" fmla="*/ 1333500 h 1455420"/>
              <a:gd name="connsiteX0" fmla="*/ 0 w 6496050"/>
              <a:gd name="connsiteY0" fmla="*/ 1333500 h 1455420"/>
              <a:gd name="connsiteX1" fmla="*/ 0 w 6496050"/>
              <a:gd name="connsiteY1" fmla="*/ 0 h 1455420"/>
              <a:gd name="connsiteX2" fmla="*/ 1059180 w 6496050"/>
              <a:gd name="connsiteY2" fmla="*/ 0 h 1455420"/>
              <a:gd name="connsiteX3" fmla="*/ 1059180 w 6496050"/>
              <a:gd name="connsiteY3" fmla="*/ 548640 h 1455420"/>
              <a:gd name="connsiteX4" fmla="*/ 4335780 w 6496050"/>
              <a:gd name="connsiteY4" fmla="*/ 529590 h 1455420"/>
              <a:gd name="connsiteX5" fmla="*/ 4392930 w 6496050"/>
              <a:gd name="connsiteY5" fmla="*/ 683895 h 1455420"/>
              <a:gd name="connsiteX6" fmla="*/ 6496050 w 6496050"/>
              <a:gd name="connsiteY6" fmla="*/ 588645 h 1455420"/>
              <a:gd name="connsiteX7" fmla="*/ 6486525 w 6496050"/>
              <a:gd name="connsiteY7" fmla="*/ 1108710 h 1455420"/>
              <a:gd name="connsiteX8" fmla="*/ 4884420 w 6496050"/>
              <a:gd name="connsiteY8" fmla="*/ 1127760 h 1455420"/>
              <a:gd name="connsiteX9" fmla="*/ 4846320 w 6496050"/>
              <a:gd name="connsiteY9" fmla="*/ 1413510 h 1455420"/>
              <a:gd name="connsiteX10" fmla="*/ 2232660 w 6496050"/>
              <a:gd name="connsiteY10" fmla="*/ 1455420 h 1455420"/>
              <a:gd name="connsiteX11" fmla="*/ 830580 w 6496050"/>
              <a:gd name="connsiteY11" fmla="*/ 1333500 h 1455420"/>
              <a:gd name="connsiteX12" fmla="*/ 0 w 6496050"/>
              <a:gd name="connsiteY12" fmla="*/ 133350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96050" h="1455420">
                <a:moveTo>
                  <a:pt x="0" y="1333500"/>
                </a:moveTo>
                <a:lnTo>
                  <a:pt x="0" y="0"/>
                </a:lnTo>
                <a:lnTo>
                  <a:pt x="1059180" y="0"/>
                </a:lnTo>
                <a:lnTo>
                  <a:pt x="1059180" y="548640"/>
                </a:lnTo>
                <a:lnTo>
                  <a:pt x="4335780" y="529590"/>
                </a:lnTo>
                <a:lnTo>
                  <a:pt x="4392930" y="683895"/>
                </a:lnTo>
                <a:cubicBezTo>
                  <a:pt x="5792470" y="604520"/>
                  <a:pt x="5772785" y="591820"/>
                  <a:pt x="6496050" y="588645"/>
                </a:cubicBezTo>
                <a:lnTo>
                  <a:pt x="6486525" y="1108710"/>
                </a:lnTo>
                <a:lnTo>
                  <a:pt x="4884420" y="1127760"/>
                </a:lnTo>
                <a:lnTo>
                  <a:pt x="4846320" y="1413510"/>
                </a:lnTo>
                <a:lnTo>
                  <a:pt x="2232660" y="1455420"/>
                </a:lnTo>
                <a:lnTo>
                  <a:pt x="830580" y="1333500"/>
                </a:lnTo>
                <a:lnTo>
                  <a:pt x="0" y="1333500"/>
                </a:lnTo>
                <a:close/>
              </a:path>
            </a:pathLst>
          </a:cu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0F47008-2214-4045-A919-DB9E06DE7269}"/>
              </a:ext>
            </a:extLst>
          </p:cNvPr>
          <p:cNvSpPr/>
          <p:nvPr/>
        </p:nvSpPr>
        <p:spPr>
          <a:xfrm rot="16200000">
            <a:off x="8574806" y="4729733"/>
            <a:ext cx="365978" cy="365977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A3BF91-191E-0479-1A62-7921C3F49E3A}"/>
              </a:ext>
            </a:extLst>
          </p:cNvPr>
          <p:cNvSpPr txBox="1"/>
          <p:nvPr/>
        </p:nvSpPr>
        <p:spPr>
          <a:xfrm>
            <a:off x="8727185" y="4729732"/>
            <a:ext cx="30845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 Interventi da realizzare:</a:t>
            </a:r>
          </a:p>
          <a:p>
            <a:endParaRPr lang="it-IT" sz="800" dirty="0"/>
          </a:p>
          <a:p>
            <a:pPr marL="285750" indent="-285750">
              <a:buFontTx/>
              <a:buChar char="-"/>
            </a:pPr>
            <a:r>
              <a:rPr lang="it-IT" b="1" dirty="0"/>
              <a:t>Rifacimento del PRG di stazione </a:t>
            </a:r>
            <a:r>
              <a:rPr lang="it-IT" sz="1400" dirty="0"/>
              <a:t>comprensivo di nuovi marciapiedi, pensiline e accessi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FD588081-FE86-E695-8528-09FAB4EE12DA}"/>
              </a:ext>
            </a:extLst>
          </p:cNvPr>
          <p:cNvSpPr/>
          <p:nvPr/>
        </p:nvSpPr>
        <p:spPr>
          <a:xfrm>
            <a:off x="2692395" y="3844923"/>
            <a:ext cx="527453" cy="231778"/>
          </a:xfrm>
          <a:custGeom>
            <a:avLst/>
            <a:gdLst>
              <a:gd name="connsiteX0" fmla="*/ 0 w 219075"/>
              <a:gd name="connsiteY0" fmla="*/ 0 h 590550"/>
              <a:gd name="connsiteX1" fmla="*/ 219075 w 219075"/>
              <a:gd name="connsiteY1" fmla="*/ 0 h 590550"/>
              <a:gd name="connsiteX2" fmla="*/ 219075 w 219075"/>
              <a:gd name="connsiteY2" fmla="*/ 590550 h 590550"/>
              <a:gd name="connsiteX3" fmla="*/ 19050 w 219075"/>
              <a:gd name="connsiteY3" fmla="*/ 590550 h 590550"/>
              <a:gd name="connsiteX4" fmla="*/ 0 w 219075"/>
              <a:gd name="connsiteY4" fmla="*/ 0 h 590550"/>
              <a:gd name="connsiteX0" fmla="*/ 0 w 219075"/>
              <a:gd name="connsiteY0" fmla="*/ 0 h 590550"/>
              <a:gd name="connsiteX1" fmla="*/ 219075 w 219075"/>
              <a:gd name="connsiteY1" fmla="*/ 0 h 590550"/>
              <a:gd name="connsiteX2" fmla="*/ 219075 w 219075"/>
              <a:gd name="connsiteY2" fmla="*/ 590550 h 590550"/>
              <a:gd name="connsiteX3" fmla="*/ 1524 w 219075"/>
              <a:gd name="connsiteY3" fmla="*/ 581176 h 590550"/>
              <a:gd name="connsiteX4" fmla="*/ 0 w 219075"/>
              <a:gd name="connsiteY4" fmla="*/ 0 h 590550"/>
              <a:gd name="connsiteX0" fmla="*/ 7239 w 226314"/>
              <a:gd name="connsiteY0" fmla="*/ 0 h 590550"/>
              <a:gd name="connsiteX1" fmla="*/ 226314 w 226314"/>
              <a:gd name="connsiteY1" fmla="*/ 0 h 590550"/>
              <a:gd name="connsiteX2" fmla="*/ 226314 w 226314"/>
              <a:gd name="connsiteY2" fmla="*/ 590550 h 590550"/>
              <a:gd name="connsiteX3" fmla="*/ 0 w 226314"/>
              <a:gd name="connsiteY3" fmla="*/ 590550 h 590550"/>
              <a:gd name="connsiteX4" fmla="*/ 7239 w 226314"/>
              <a:gd name="connsiteY4" fmla="*/ 0 h 590550"/>
              <a:gd name="connsiteX0" fmla="*/ 667 w 219742"/>
              <a:gd name="connsiteY0" fmla="*/ 0 h 590550"/>
              <a:gd name="connsiteX1" fmla="*/ 219742 w 219742"/>
              <a:gd name="connsiteY1" fmla="*/ 0 h 590550"/>
              <a:gd name="connsiteX2" fmla="*/ 219742 w 219742"/>
              <a:gd name="connsiteY2" fmla="*/ 590550 h 590550"/>
              <a:gd name="connsiteX3" fmla="*/ 0 w 219742"/>
              <a:gd name="connsiteY3" fmla="*/ 585863 h 590550"/>
              <a:gd name="connsiteX4" fmla="*/ 667 w 219742"/>
              <a:gd name="connsiteY4" fmla="*/ 0 h 590550"/>
              <a:gd name="connsiteX0" fmla="*/ 667 w 224123"/>
              <a:gd name="connsiteY0" fmla="*/ 0 h 585863"/>
              <a:gd name="connsiteX1" fmla="*/ 219742 w 224123"/>
              <a:gd name="connsiteY1" fmla="*/ 0 h 585863"/>
              <a:gd name="connsiteX2" fmla="*/ 224123 w 224123"/>
              <a:gd name="connsiteY2" fmla="*/ 578833 h 585863"/>
              <a:gd name="connsiteX3" fmla="*/ 0 w 224123"/>
              <a:gd name="connsiteY3" fmla="*/ 585863 h 585863"/>
              <a:gd name="connsiteX4" fmla="*/ 667 w 224123"/>
              <a:gd name="connsiteY4" fmla="*/ 0 h 585863"/>
              <a:gd name="connsiteX0" fmla="*/ 667 w 224123"/>
              <a:gd name="connsiteY0" fmla="*/ 0 h 578833"/>
              <a:gd name="connsiteX1" fmla="*/ 219742 w 224123"/>
              <a:gd name="connsiteY1" fmla="*/ 0 h 578833"/>
              <a:gd name="connsiteX2" fmla="*/ 224123 w 224123"/>
              <a:gd name="connsiteY2" fmla="*/ 578833 h 578833"/>
              <a:gd name="connsiteX3" fmla="*/ 0 w 224123"/>
              <a:gd name="connsiteY3" fmla="*/ 576489 h 578833"/>
              <a:gd name="connsiteX4" fmla="*/ 667 w 224123"/>
              <a:gd name="connsiteY4" fmla="*/ 0 h 578833"/>
              <a:gd name="connsiteX0" fmla="*/ 667 w 220007"/>
              <a:gd name="connsiteY0" fmla="*/ 0 h 578833"/>
              <a:gd name="connsiteX1" fmla="*/ 219742 w 220007"/>
              <a:gd name="connsiteY1" fmla="*/ 0 h 578833"/>
              <a:gd name="connsiteX2" fmla="*/ 217551 w 220007"/>
              <a:gd name="connsiteY2" fmla="*/ 578833 h 578833"/>
              <a:gd name="connsiteX3" fmla="*/ 0 w 220007"/>
              <a:gd name="connsiteY3" fmla="*/ 576489 h 578833"/>
              <a:gd name="connsiteX4" fmla="*/ 667 w 220007"/>
              <a:gd name="connsiteY4" fmla="*/ 0 h 578833"/>
              <a:gd name="connsiteX0" fmla="*/ 667 w 224123"/>
              <a:gd name="connsiteY0" fmla="*/ 0 h 576490"/>
              <a:gd name="connsiteX1" fmla="*/ 219742 w 224123"/>
              <a:gd name="connsiteY1" fmla="*/ 0 h 576490"/>
              <a:gd name="connsiteX2" fmla="*/ 224123 w 224123"/>
              <a:gd name="connsiteY2" fmla="*/ 576490 h 576490"/>
              <a:gd name="connsiteX3" fmla="*/ 0 w 224123"/>
              <a:gd name="connsiteY3" fmla="*/ 576489 h 576490"/>
              <a:gd name="connsiteX4" fmla="*/ 667 w 224123"/>
              <a:gd name="connsiteY4" fmla="*/ 0 h 576490"/>
              <a:gd name="connsiteX0" fmla="*/ 667 w 220007"/>
              <a:gd name="connsiteY0" fmla="*/ 0 h 583521"/>
              <a:gd name="connsiteX1" fmla="*/ 219742 w 220007"/>
              <a:gd name="connsiteY1" fmla="*/ 0 h 583521"/>
              <a:gd name="connsiteX2" fmla="*/ 217551 w 220007"/>
              <a:gd name="connsiteY2" fmla="*/ 583521 h 583521"/>
              <a:gd name="connsiteX3" fmla="*/ 0 w 220007"/>
              <a:gd name="connsiteY3" fmla="*/ 576489 h 583521"/>
              <a:gd name="connsiteX4" fmla="*/ 667 w 220007"/>
              <a:gd name="connsiteY4" fmla="*/ 0 h 583521"/>
              <a:gd name="connsiteX0" fmla="*/ 667 w 224123"/>
              <a:gd name="connsiteY0" fmla="*/ 0 h 578834"/>
              <a:gd name="connsiteX1" fmla="*/ 219742 w 224123"/>
              <a:gd name="connsiteY1" fmla="*/ 0 h 578834"/>
              <a:gd name="connsiteX2" fmla="*/ 224123 w 224123"/>
              <a:gd name="connsiteY2" fmla="*/ 578834 h 578834"/>
              <a:gd name="connsiteX3" fmla="*/ 0 w 224123"/>
              <a:gd name="connsiteY3" fmla="*/ 576489 h 578834"/>
              <a:gd name="connsiteX4" fmla="*/ 667 w 224123"/>
              <a:gd name="connsiteY4" fmla="*/ 0 h 578834"/>
              <a:gd name="connsiteX0" fmla="*/ 667 w 220163"/>
              <a:gd name="connsiteY0" fmla="*/ 0 h 583521"/>
              <a:gd name="connsiteX1" fmla="*/ 219742 w 220163"/>
              <a:gd name="connsiteY1" fmla="*/ 0 h 583521"/>
              <a:gd name="connsiteX2" fmla="*/ 219742 w 220163"/>
              <a:gd name="connsiteY2" fmla="*/ 583521 h 583521"/>
              <a:gd name="connsiteX3" fmla="*/ 0 w 220163"/>
              <a:gd name="connsiteY3" fmla="*/ 576489 h 583521"/>
              <a:gd name="connsiteX4" fmla="*/ 667 w 220163"/>
              <a:gd name="connsiteY4" fmla="*/ 0 h 583521"/>
              <a:gd name="connsiteX0" fmla="*/ 667 w 221932"/>
              <a:gd name="connsiteY0" fmla="*/ 0 h 576491"/>
              <a:gd name="connsiteX1" fmla="*/ 219742 w 221932"/>
              <a:gd name="connsiteY1" fmla="*/ 0 h 576491"/>
              <a:gd name="connsiteX2" fmla="*/ 221932 w 221932"/>
              <a:gd name="connsiteY2" fmla="*/ 576491 h 576491"/>
              <a:gd name="connsiteX3" fmla="*/ 0 w 221932"/>
              <a:gd name="connsiteY3" fmla="*/ 576489 h 576491"/>
              <a:gd name="connsiteX4" fmla="*/ 667 w 221932"/>
              <a:gd name="connsiteY4" fmla="*/ 0 h 57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32" h="576491">
                <a:moveTo>
                  <a:pt x="667" y="0"/>
                </a:moveTo>
                <a:lnTo>
                  <a:pt x="219742" y="0"/>
                </a:lnTo>
                <a:cubicBezTo>
                  <a:pt x="221202" y="192944"/>
                  <a:pt x="220472" y="383547"/>
                  <a:pt x="221932" y="576491"/>
                </a:cubicBezTo>
                <a:lnTo>
                  <a:pt x="0" y="576489"/>
                </a:lnTo>
                <a:cubicBezTo>
                  <a:pt x="222" y="381201"/>
                  <a:pt x="445" y="195288"/>
                  <a:pt x="667" y="0"/>
                </a:cubicBez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9D08F744-E1B8-47A6-54FA-81E6CA2D7778}"/>
              </a:ext>
            </a:extLst>
          </p:cNvPr>
          <p:cNvSpPr/>
          <p:nvPr/>
        </p:nvSpPr>
        <p:spPr>
          <a:xfrm>
            <a:off x="6972042" y="3288577"/>
            <a:ext cx="124705" cy="472211"/>
          </a:xfrm>
          <a:custGeom>
            <a:avLst/>
            <a:gdLst>
              <a:gd name="connsiteX0" fmla="*/ 0 w 219075"/>
              <a:gd name="connsiteY0" fmla="*/ 0 h 590550"/>
              <a:gd name="connsiteX1" fmla="*/ 219075 w 219075"/>
              <a:gd name="connsiteY1" fmla="*/ 0 h 590550"/>
              <a:gd name="connsiteX2" fmla="*/ 219075 w 219075"/>
              <a:gd name="connsiteY2" fmla="*/ 590550 h 590550"/>
              <a:gd name="connsiteX3" fmla="*/ 19050 w 219075"/>
              <a:gd name="connsiteY3" fmla="*/ 590550 h 590550"/>
              <a:gd name="connsiteX4" fmla="*/ 0 w 219075"/>
              <a:gd name="connsiteY4" fmla="*/ 0 h 590550"/>
              <a:gd name="connsiteX0" fmla="*/ 0 w 219075"/>
              <a:gd name="connsiteY0" fmla="*/ 0 h 590550"/>
              <a:gd name="connsiteX1" fmla="*/ 219075 w 219075"/>
              <a:gd name="connsiteY1" fmla="*/ 0 h 590550"/>
              <a:gd name="connsiteX2" fmla="*/ 219075 w 219075"/>
              <a:gd name="connsiteY2" fmla="*/ 590550 h 590550"/>
              <a:gd name="connsiteX3" fmla="*/ 1524 w 219075"/>
              <a:gd name="connsiteY3" fmla="*/ 581176 h 590550"/>
              <a:gd name="connsiteX4" fmla="*/ 0 w 219075"/>
              <a:gd name="connsiteY4" fmla="*/ 0 h 590550"/>
              <a:gd name="connsiteX0" fmla="*/ 7239 w 226314"/>
              <a:gd name="connsiteY0" fmla="*/ 0 h 590550"/>
              <a:gd name="connsiteX1" fmla="*/ 226314 w 226314"/>
              <a:gd name="connsiteY1" fmla="*/ 0 h 590550"/>
              <a:gd name="connsiteX2" fmla="*/ 226314 w 226314"/>
              <a:gd name="connsiteY2" fmla="*/ 590550 h 590550"/>
              <a:gd name="connsiteX3" fmla="*/ 0 w 226314"/>
              <a:gd name="connsiteY3" fmla="*/ 590550 h 590550"/>
              <a:gd name="connsiteX4" fmla="*/ 7239 w 226314"/>
              <a:gd name="connsiteY4" fmla="*/ 0 h 590550"/>
              <a:gd name="connsiteX0" fmla="*/ 667 w 219742"/>
              <a:gd name="connsiteY0" fmla="*/ 0 h 590550"/>
              <a:gd name="connsiteX1" fmla="*/ 219742 w 219742"/>
              <a:gd name="connsiteY1" fmla="*/ 0 h 590550"/>
              <a:gd name="connsiteX2" fmla="*/ 219742 w 219742"/>
              <a:gd name="connsiteY2" fmla="*/ 590550 h 590550"/>
              <a:gd name="connsiteX3" fmla="*/ 0 w 219742"/>
              <a:gd name="connsiteY3" fmla="*/ 585863 h 590550"/>
              <a:gd name="connsiteX4" fmla="*/ 667 w 219742"/>
              <a:gd name="connsiteY4" fmla="*/ 0 h 590550"/>
              <a:gd name="connsiteX0" fmla="*/ 667 w 224123"/>
              <a:gd name="connsiteY0" fmla="*/ 0 h 585863"/>
              <a:gd name="connsiteX1" fmla="*/ 219742 w 224123"/>
              <a:gd name="connsiteY1" fmla="*/ 0 h 585863"/>
              <a:gd name="connsiteX2" fmla="*/ 224123 w 224123"/>
              <a:gd name="connsiteY2" fmla="*/ 578833 h 585863"/>
              <a:gd name="connsiteX3" fmla="*/ 0 w 224123"/>
              <a:gd name="connsiteY3" fmla="*/ 585863 h 585863"/>
              <a:gd name="connsiteX4" fmla="*/ 667 w 224123"/>
              <a:gd name="connsiteY4" fmla="*/ 0 h 585863"/>
              <a:gd name="connsiteX0" fmla="*/ 667 w 224123"/>
              <a:gd name="connsiteY0" fmla="*/ 0 h 578833"/>
              <a:gd name="connsiteX1" fmla="*/ 219742 w 224123"/>
              <a:gd name="connsiteY1" fmla="*/ 0 h 578833"/>
              <a:gd name="connsiteX2" fmla="*/ 224123 w 224123"/>
              <a:gd name="connsiteY2" fmla="*/ 578833 h 578833"/>
              <a:gd name="connsiteX3" fmla="*/ 0 w 224123"/>
              <a:gd name="connsiteY3" fmla="*/ 576489 h 578833"/>
              <a:gd name="connsiteX4" fmla="*/ 667 w 224123"/>
              <a:gd name="connsiteY4" fmla="*/ 0 h 578833"/>
              <a:gd name="connsiteX0" fmla="*/ 667 w 220007"/>
              <a:gd name="connsiteY0" fmla="*/ 0 h 578833"/>
              <a:gd name="connsiteX1" fmla="*/ 219742 w 220007"/>
              <a:gd name="connsiteY1" fmla="*/ 0 h 578833"/>
              <a:gd name="connsiteX2" fmla="*/ 217551 w 220007"/>
              <a:gd name="connsiteY2" fmla="*/ 578833 h 578833"/>
              <a:gd name="connsiteX3" fmla="*/ 0 w 220007"/>
              <a:gd name="connsiteY3" fmla="*/ 576489 h 578833"/>
              <a:gd name="connsiteX4" fmla="*/ 667 w 220007"/>
              <a:gd name="connsiteY4" fmla="*/ 0 h 578833"/>
              <a:gd name="connsiteX0" fmla="*/ 667 w 224123"/>
              <a:gd name="connsiteY0" fmla="*/ 0 h 576490"/>
              <a:gd name="connsiteX1" fmla="*/ 219742 w 224123"/>
              <a:gd name="connsiteY1" fmla="*/ 0 h 576490"/>
              <a:gd name="connsiteX2" fmla="*/ 224123 w 224123"/>
              <a:gd name="connsiteY2" fmla="*/ 576490 h 576490"/>
              <a:gd name="connsiteX3" fmla="*/ 0 w 224123"/>
              <a:gd name="connsiteY3" fmla="*/ 576489 h 576490"/>
              <a:gd name="connsiteX4" fmla="*/ 667 w 224123"/>
              <a:gd name="connsiteY4" fmla="*/ 0 h 576490"/>
              <a:gd name="connsiteX0" fmla="*/ 667 w 220007"/>
              <a:gd name="connsiteY0" fmla="*/ 0 h 583521"/>
              <a:gd name="connsiteX1" fmla="*/ 219742 w 220007"/>
              <a:gd name="connsiteY1" fmla="*/ 0 h 583521"/>
              <a:gd name="connsiteX2" fmla="*/ 217551 w 220007"/>
              <a:gd name="connsiteY2" fmla="*/ 583521 h 583521"/>
              <a:gd name="connsiteX3" fmla="*/ 0 w 220007"/>
              <a:gd name="connsiteY3" fmla="*/ 576489 h 583521"/>
              <a:gd name="connsiteX4" fmla="*/ 667 w 220007"/>
              <a:gd name="connsiteY4" fmla="*/ 0 h 583521"/>
              <a:gd name="connsiteX0" fmla="*/ 667 w 224123"/>
              <a:gd name="connsiteY0" fmla="*/ 0 h 578834"/>
              <a:gd name="connsiteX1" fmla="*/ 219742 w 224123"/>
              <a:gd name="connsiteY1" fmla="*/ 0 h 578834"/>
              <a:gd name="connsiteX2" fmla="*/ 224123 w 224123"/>
              <a:gd name="connsiteY2" fmla="*/ 578834 h 578834"/>
              <a:gd name="connsiteX3" fmla="*/ 0 w 224123"/>
              <a:gd name="connsiteY3" fmla="*/ 576489 h 578834"/>
              <a:gd name="connsiteX4" fmla="*/ 667 w 224123"/>
              <a:gd name="connsiteY4" fmla="*/ 0 h 578834"/>
              <a:gd name="connsiteX0" fmla="*/ 667 w 220163"/>
              <a:gd name="connsiteY0" fmla="*/ 0 h 583521"/>
              <a:gd name="connsiteX1" fmla="*/ 219742 w 220163"/>
              <a:gd name="connsiteY1" fmla="*/ 0 h 583521"/>
              <a:gd name="connsiteX2" fmla="*/ 219742 w 220163"/>
              <a:gd name="connsiteY2" fmla="*/ 583521 h 583521"/>
              <a:gd name="connsiteX3" fmla="*/ 0 w 220163"/>
              <a:gd name="connsiteY3" fmla="*/ 576489 h 583521"/>
              <a:gd name="connsiteX4" fmla="*/ 667 w 220163"/>
              <a:gd name="connsiteY4" fmla="*/ 0 h 583521"/>
              <a:gd name="connsiteX0" fmla="*/ 667 w 221932"/>
              <a:gd name="connsiteY0" fmla="*/ 0 h 576491"/>
              <a:gd name="connsiteX1" fmla="*/ 219742 w 221932"/>
              <a:gd name="connsiteY1" fmla="*/ 0 h 576491"/>
              <a:gd name="connsiteX2" fmla="*/ 221932 w 221932"/>
              <a:gd name="connsiteY2" fmla="*/ 576491 h 576491"/>
              <a:gd name="connsiteX3" fmla="*/ 0 w 221932"/>
              <a:gd name="connsiteY3" fmla="*/ 576489 h 576491"/>
              <a:gd name="connsiteX4" fmla="*/ 667 w 221932"/>
              <a:gd name="connsiteY4" fmla="*/ 0 h 57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32" h="576491">
                <a:moveTo>
                  <a:pt x="667" y="0"/>
                </a:moveTo>
                <a:lnTo>
                  <a:pt x="219742" y="0"/>
                </a:lnTo>
                <a:cubicBezTo>
                  <a:pt x="221202" y="192944"/>
                  <a:pt x="220472" y="383547"/>
                  <a:pt x="221932" y="576491"/>
                </a:cubicBezTo>
                <a:lnTo>
                  <a:pt x="0" y="576489"/>
                </a:lnTo>
                <a:cubicBezTo>
                  <a:pt x="222" y="381201"/>
                  <a:pt x="445" y="195288"/>
                  <a:pt x="667" y="0"/>
                </a:cubicBezTo>
                <a:close/>
              </a:path>
            </a:pathLst>
          </a:cu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36229BE9-D47E-F858-4615-3D19E242F65B}"/>
              </a:ext>
            </a:extLst>
          </p:cNvPr>
          <p:cNvSpPr/>
          <p:nvPr/>
        </p:nvSpPr>
        <p:spPr>
          <a:xfrm>
            <a:off x="7346881" y="3297377"/>
            <a:ext cx="342264" cy="365979"/>
          </a:xfrm>
          <a:custGeom>
            <a:avLst/>
            <a:gdLst>
              <a:gd name="connsiteX0" fmla="*/ 0 w 219075"/>
              <a:gd name="connsiteY0" fmla="*/ 0 h 590550"/>
              <a:gd name="connsiteX1" fmla="*/ 219075 w 219075"/>
              <a:gd name="connsiteY1" fmla="*/ 0 h 590550"/>
              <a:gd name="connsiteX2" fmla="*/ 219075 w 219075"/>
              <a:gd name="connsiteY2" fmla="*/ 590550 h 590550"/>
              <a:gd name="connsiteX3" fmla="*/ 19050 w 219075"/>
              <a:gd name="connsiteY3" fmla="*/ 590550 h 590550"/>
              <a:gd name="connsiteX4" fmla="*/ 0 w 219075"/>
              <a:gd name="connsiteY4" fmla="*/ 0 h 590550"/>
              <a:gd name="connsiteX0" fmla="*/ 0 w 219075"/>
              <a:gd name="connsiteY0" fmla="*/ 0 h 590550"/>
              <a:gd name="connsiteX1" fmla="*/ 219075 w 219075"/>
              <a:gd name="connsiteY1" fmla="*/ 0 h 590550"/>
              <a:gd name="connsiteX2" fmla="*/ 219075 w 219075"/>
              <a:gd name="connsiteY2" fmla="*/ 590550 h 590550"/>
              <a:gd name="connsiteX3" fmla="*/ 1524 w 219075"/>
              <a:gd name="connsiteY3" fmla="*/ 581176 h 590550"/>
              <a:gd name="connsiteX4" fmla="*/ 0 w 219075"/>
              <a:gd name="connsiteY4" fmla="*/ 0 h 590550"/>
              <a:gd name="connsiteX0" fmla="*/ 7239 w 226314"/>
              <a:gd name="connsiteY0" fmla="*/ 0 h 590550"/>
              <a:gd name="connsiteX1" fmla="*/ 226314 w 226314"/>
              <a:gd name="connsiteY1" fmla="*/ 0 h 590550"/>
              <a:gd name="connsiteX2" fmla="*/ 226314 w 226314"/>
              <a:gd name="connsiteY2" fmla="*/ 590550 h 590550"/>
              <a:gd name="connsiteX3" fmla="*/ 0 w 226314"/>
              <a:gd name="connsiteY3" fmla="*/ 590550 h 590550"/>
              <a:gd name="connsiteX4" fmla="*/ 7239 w 226314"/>
              <a:gd name="connsiteY4" fmla="*/ 0 h 590550"/>
              <a:gd name="connsiteX0" fmla="*/ 667 w 219742"/>
              <a:gd name="connsiteY0" fmla="*/ 0 h 590550"/>
              <a:gd name="connsiteX1" fmla="*/ 219742 w 219742"/>
              <a:gd name="connsiteY1" fmla="*/ 0 h 590550"/>
              <a:gd name="connsiteX2" fmla="*/ 219742 w 219742"/>
              <a:gd name="connsiteY2" fmla="*/ 590550 h 590550"/>
              <a:gd name="connsiteX3" fmla="*/ 0 w 219742"/>
              <a:gd name="connsiteY3" fmla="*/ 585863 h 590550"/>
              <a:gd name="connsiteX4" fmla="*/ 667 w 219742"/>
              <a:gd name="connsiteY4" fmla="*/ 0 h 590550"/>
              <a:gd name="connsiteX0" fmla="*/ 667 w 224123"/>
              <a:gd name="connsiteY0" fmla="*/ 0 h 585863"/>
              <a:gd name="connsiteX1" fmla="*/ 219742 w 224123"/>
              <a:gd name="connsiteY1" fmla="*/ 0 h 585863"/>
              <a:gd name="connsiteX2" fmla="*/ 224123 w 224123"/>
              <a:gd name="connsiteY2" fmla="*/ 578833 h 585863"/>
              <a:gd name="connsiteX3" fmla="*/ 0 w 224123"/>
              <a:gd name="connsiteY3" fmla="*/ 585863 h 585863"/>
              <a:gd name="connsiteX4" fmla="*/ 667 w 224123"/>
              <a:gd name="connsiteY4" fmla="*/ 0 h 585863"/>
              <a:gd name="connsiteX0" fmla="*/ 667 w 224123"/>
              <a:gd name="connsiteY0" fmla="*/ 0 h 578833"/>
              <a:gd name="connsiteX1" fmla="*/ 219742 w 224123"/>
              <a:gd name="connsiteY1" fmla="*/ 0 h 578833"/>
              <a:gd name="connsiteX2" fmla="*/ 224123 w 224123"/>
              <a:gd name="connsiteY2" fmla="*/ 578833 h 578833"/>
              <a:gd name="connsiteX3" fmla="*/ 0 w 224123"/>
              <a:gd name="connsiteY3" fmla="*/ 576489 h 578833"/>
              <a:gd name="connsiteX4" fmla="*/ 667 w 224123"/>
              <a:gd name="connsiteY4" fmla="*/ 0 h 578833"/>
              <a:gd name="connsiteX0" fmla="*/ 667 w 220007"/>
              <a:gd name="connsiteY0" fmla="*/ 0 h 578833"/>
              <a:gd name="connsiteX1" fmla="*/ 219742 w 220007"/>
              <a:gd name="connsiteY1" fmla="*/ 0 h 578833"/>
              <a:gd name="connsiteX2" fmla="*/ 217551 w 220007"/>
              <a:gd name="connsiteY2" fmla="*/ 578833 h 578833"/>
              <a:gd name="connsiteX3" fmla="*/ 0 w 220007"/>
              <a:gd name="connsiteY3" fmla="*/ 576489 h 578833"/>
              <a:gd name="connsiteX4" fmla="*/ 667 w 220007"/>
              <a:gd name="connsiteY4" fmla="*/ 0 h 578833"/>
              <a:gd name="connsiteX0" fmla="*/ 667 w 224123"/>
              <a:gd name="connsiteY0" fmla="*/ 0 h 576490"/>
              <a:gd name="connsiteX1" fmla="*/ 219742 w 224123"/>
              <a:gd name="connsiteY1" fmla="*/ 0 h 576490"/>
              <a:gd name="connsiteX2" fmla="*/ 224123 w 224123"/>
              <a:gd name="connsiteY2" fmla="*/ 576490 h 576490"/>
              <a:gd name="connsiteX3" fmla="*/ 0 w 224123"/>
              <a:gd name="connsiteY3" fmla="*/ 576489 h 576490"/>
              <a:gd name="connsiteX4" fmla="*/ 667 w 224123"/>
              <a:gd name="connsiteY4" fmla="*/ 0 h 576490"/>
              <a:gd name="connsiteX0" fmla="*/ 667 w 220007"/>
              <a:gd name="connsiteY0" fmla="*/ 0 h 583521"/>
              <a:gd name="connsiteX1" fmla="*/ 219742 w 220007"/>
              <a:gd name="connsiteY1" fmla="*/ 0 h 583521"/>
              <a:gd name="connsiteX2" fmla="*/ 217551 w 220007"/>
              <a:gd name="connsiteY2" fmla="*/ 583521 h 583521"/>
              <a:gd name="connsiteX3" fmla="*/ 0 w 220007"/>
              <a:gd name="connsiteY3" fmla="*/ 576489 h 583521"/>
              <a:gd name="connsiteX4" fmla="*/ 667 w 220007"/>
              <a:gd name="connsiteY4" fmla="*/ 0 h 583521"/>
              <a:gd name="connsiteX0" fmla="*/ 667 w 224123"/>
              <a:gd name="connsiteY0" fmla="*/ 0 h 578834"/>
              <a:gd name="connsiteX1" fmla="*/ 219742 w 224123"/>
              <a:gd name="connsiteY1" fmla="*/ 0 h 578834"/>
              <a:gd name="connsiteX2" fmla="*/ 224123 w 224123"/>
              <a:gd name="connsiteY2" fmla="*/ 578834 h 578834"/>
              <a:gd name="connsiteX3" fmla="*/ 0 w 224123"/>
              <a:gd name="connsiteY3" fmla="*/ 576489 h 578834"/>
              <a:gd name="connsiteX4" fmla="*/ 667 w 224123"/>
              <a:gd name="connsiteY4" fmla="*/ 0 h 578834"/>
              <a:gd name="connsiteX0" fmla="*/ 667 w 220163"/>
              <a:gd name="connsiteY0" fmla="*/ 0 h 583521"/>
              <a:gd name="connsiteX1" fmla="*/ 219742 w 220163"/>
              <a:gd name="connsiteY1" fmla="*/ 0 h 583521"/>
              <a:gd name="connsiteX2" fmla="*/ 219742 w 220163"/>
              <a:gd name="connsiteY2" fmla="*/ 583521 h 583521"/>
              <a:gd name="connsiteX3" fmla="*/ 0 w 220163"/>
              <a:gd name="connsiteY3" fmla="*/ 576489 h 583521"/>
              <a:gd name="connsiteX4" fmla="*/ 667 w 220163"/>
              <a:gd name="connsiteY4" fmla="*/ 0 h 583521"/>
              <a:gd name="connsiteX0" fmla="*/ 667 w 221932"/>
              <a:gd name="connsiteY0" fmla="*/ 0 h 576491"/>
              <a:gd name="connsiteX1" fmla="*/ 219742 w 221932"/>
              <a:gd name="connsiteY1" fmla="*/ 0 h 576491"/>
              <a:gd name="connsiteX2" fmla="*/ 221932 w 221932"/>
              <a:gd name="connsiteY2" fmla="*/ 576491 h 576491"/>
              <a:gd name="connsiteX3" fmla="*/ 0 w 221932"/>
              <a:gd name="connsiteY3" fmla="*/ 576489 h 576491"/>
              <a:gd name="connsiteX4" fmla="*/ 667 w 221932"/>
              <a:gd name="connsiteY4" fmla="*/ 0 h 57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32" h="576491">
                <a:moveTo>
                  <a:pt x="667" y="0"/>
                </a:moveTo>
                <a:lnTo>
                  <a:pt x="219742" y="0"/>
                </a:lnTo>
                <a:cubicBezTo>
                  <a:pt x="221202" y="192944"/>
                  <a:pt x="220472" y="383547"/>
                  <a:pt x="221932" y="576491"/>
                </a:cubicBezTo>
                <a:lnTo>
                  <a:pt x="0" y="576489"/>
                </a:lnTo>
                <a:cubicBezTo>
                  <a:pt x="222" y="381201"/>
                  <a:pt x="445" y="195288"/>
                  <a:pt x="667" y="0"/>
                </a:cubicBezTo>
                <a:close/>
              </a:path>
            </a:pathLst>
          </a:cu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E530FA21-386A-781F-2442-83403430346A}"/>
              </a:ext>
            </a:extLst>
          </p:cNvPr>
          <p:cNvCxnSpPr>
            <a:cxnSpLocks/>
          </p:cNvCxnSpPr>
          <p:nvPr/>
        </p:nvCxnSpPr>
        <p:spPr>
          <a:xfrm>
            <a:off x="6850921" y="3604490"/>
            <a:ext cx="0" cy="472211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ADDE7D8-6A9F-C964-B8AC-9D194724CF98}"/>
              </a:ext>
            </a:extLst>
          </p:cNvPr>
          <p:cNvSpPr txBox="1"/>
          <p:nvPr/>
        </p:nvSpPr>
        <p:spPr>
          <a:xfrm rot="5400000">
            <a:off x="5893592" y="4854984"/>
            <a:ext cx="19049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dirty="0"/>
              <a:t>SOTTOVIA VIA GAMMELLI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84FEA1F-F03A-08C1-BB09-5C45303049ED}"/>
              </a:ext>
            </a:extLst>
          </p:cNvPr>
          <p:cNvCxnSpPr>
            <a:cxnSpLocks/>
          </p:cNvCxnSpPr>
          <p:nvPr/>
        </p:nvCxnSpPr>
        <p:spPr>
          <a:xfrm>
            <a:off x="8019321" y="3629890"/>
            <a:ext cx="0" cy="472211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97D46DB-7D61-EAFB-27DB-03BF538C2796}"/>
              </a:ext>
            </a:extLst>
          </p:cNvPr>
          <p:cNvSpPr txBox="1"/>
          <p:nvPr/>
        </p:nvSpPr>
        <p:spPr>
          <a:xfrm rot="5400000">
            <a:off x="6944140" y="4998235"/>
            <a:ext cx="21406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dirty="0"/>
              <a:t>SOTTOVIA VIA INTERAMNIA</a:t>
            </a: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29AA5538-CCE3-4BC5-9615-E3BEF27DFCDA}"/>
              </a:ext>
            </a:extLst>
          </p:cNvPr>
          <p:cNvSpPr/>
          <p:nvPr/>
        </p:nvSpPr>
        <p:spPr>
          <a:xfrm>
            <a:off x="8178366" y="3297377"/>
            <a:ext cx="260787" cy="365979"/>
          </a:xfrm>
          <a:custGeom>
            <a:avLst/>
            <a:gdLst>
              <a:gd name="connsiteX0" fmla="*/ 0 w 219075"/>
              <a:gd name="connsiteY0" fmla="*/ 0 h 590550"/>
              <a:gd name="connsiteX1" fmla="*/ 219075 w 219075"/>
              <a:gd name="connsiteY1" fmla="*/ 0 h 590550"/>
              <a:gd name="connsiteX2" fmla="*/ 219075 w 219075"/>
              <a:gd name="connsiteY2" fmla="*/ 590550 h 590550"/>
              <a:gd name="connsiteX3" fmla="*/ 19050 w 219075"/>
              <a:gd name="connsiteY3" fmla="*/ 590550 h 590550"/>
              <a:gd name="connsiteX4" fmla="*/ 0 w 219075"/>
              <a:gd name="connsiteY4" fmla="*/ 0 h 590550"/>
              <a:gd name="connsiteX0" fmla="*/ 0 w 219075"/>
              <a:gd name="connsiteY0" fmla="*/ 0 h 590550"/>
              <a:gd name="connsiteX1" fmla="*/ 219075 w 219075"/>
              <a:gd name="connsiteY1" fmla="*/ 0 h 590550"/>
              <a:gd name="connsiteX2" fmla="*/ 219075 w 219075"/>
              <a:gd name="connsiteY2" fmla="*/ 590550 h 590550"/>
              <a:gd name="connsiteX3" fmla="*/ 1524 w 219075"/>
              <a:gd name="connsiteY3" fmla="*/ 581176 h 590550"/>
              <a:gd name="connsiteX4" fmla="*/ 0 w 219075"/>
              <a:gd name="connsiteY4" fmla="*/ 0 h 590550"/>
              <a:gd name="connsiteX0" fmla="*/ 7239 w 226314"/>
              <a:gd name="connsiteY0" fmla="*/ 0 h 590550"/>
              <a:gd name="connsiteX1" fmla="*/ 226314 w 226314"/>
              <a:gd name="connsiteY1" fmla="*/ 0 h 590550"/>
              <a:gd name="connsiteX2" fmla="*/ 226314 w 226314"/>
              <a:gd name="connsiteY2" fmla="*/ 590550 h 590550"/>
              <a:gd name="connsiteX3" fmla="*/ 0 w 226314"/>
              <a:gd name="connsiteY3" fmla="*/ 590550 h 590550"/>
              <a:gd name="connsiteX4" fmla="*/ 7239 w 226314"/>
              <a:gd name="connsiteY4" fmla="*/ 0 h 590550"/>
              <a:gd name="connsiteX0" fmla="*/ 667 w 219742"/>
              <a:gd name="connsiteY0" fmla="*/ 0 h 590550"/>
              <a:gd name="connsiteX1" fmla="*/ 219742 w 219742"/>
              <a:gd name="connsiteY1" fmla="*/ 0 h 590550"/>
              <a:gd name="connsiteX2" fmla="*/ 219742 w 219742"/>
              <a:gd name="connsiteY2" fmla="*/ 590550 h 590550"/>
              <a:gd name="connsiteX3" fmla="*/ 0 w 219742"/>
              <a:gd name="connsiteY3" fmla="*/ 585863 h 590550"/>
              <a:gd name="connsiteX4" fmla="*/ 667 w 219742"/>
              <a:gd name="connsiteY4" fmla="*/ 0 h 590550"/>
              <a:gd name="connsiteX0" fmla="*/ 667 w 224123"/>
              <a:gd name="connsiteY0" fmla="*/ 0 h 585863"/>
              <a:gd name="connsiteX1" fmla="*/ 219742 w 224123"/>
              <a:gd name="connsiteY1" fmla="*/ 0 h 585863"/>
              <a:gd name="connsiteX2" fmla="*/ 224123 w 224123"/>
              <a:gd name="connsiteY2" fmla="*/ 578833 h 585863"/>
              <a:gd name="connsiteX3" fmla="*/ 0 w 224123"/>
              <a:gd name="connsiteY3" fmla="*/ 585863 h 585863"/>
              <a:gd name="connsiteX4" fmla="*/ 667 w 224123"/>
              <a:gd name="connsiteY4" fmla="*/ 0 h 585863"/>
              <a:gd name="connsiteX0" fmla="*/ 667 w 224123"/>
              <a:gd name="connsiteY0" fmla="*/ 0 h 578833"/>
              <a:gd name="connsiteX1" fmla="*/ 219742 w 224123"/>
              <a:gd name="connsiteY1" fmla="*/ 0 h 578833"/>
              <a:gd name="connsiteX2" fmla="*/ 224123 w 224123"/>
              <a:gd name="connsiteY2" fmla="*/ 578833 h 578833"/>
              <a:gd name="connsiteX3" fmla="*/ 0 w 224123"/>
              <a:gd name="connsiteY3" fmla="*/ 576489 h 578833"/>
              <a:gd name="connsiteX4" fmla="*/ 667 w 224123"/>
              <a:gd name="connsiteY4" fmla="*/ 0 h 578833"/>
              <a:gd name="connsiteX0" fmla="*/ 667 w 220007"/>
              <a:gd name="connsiteY0" fmla="*/ 0 h 578833"/>
              <a:gd name="connsiteX1" fmla="*/ 219742 w 220007"/>
              <a:gd name="connsiteY1" fmla="*/ 0 h 578833"/>
              <a:gd name="connsiteX2" fmla="*/ 217551 w 220007"/>
              <a:gd name="connsiteY2" fmla="*/ 578833 h 578833"/>
              <a:gd name="connsiteX3" fmla="*/ 0 w 220007"/>
              <a:gd name="connsiteY3" fmla="*/ 576489 h 578833"/>
              <a:gd name="connsiteX4" fmla="*/ 667 w 220007"/>
              <a:gd name="connsiteY4" fmla="*/ 0 h 578833"/>
              <a:gd name="connsiteX0" fmla="*/ 667 w 224123"/>
              <a:gd name="connsiteY0" fmla="*/ 0 h 576490"/>
              <a:gd name="connsiteX1" fmla="*/ 219742 w 224123"/>
              <a:gd name="connsiteY1" fmla="*/ 0 h 576490"/>
              <a:gd name="connsiteX2" fmla="*/ 224123 w 224123"/>
              <a:gd name="connsiteY2" fmla="*/ 576490 h 576490"/>
              <a:gd name="connsiteX3" fmla="*/ 0 w 224123"/>
              <a:gd name="connsiteY3" fmla="*/ 576489 h 576490"/>
              <a:gd name="connsiteX4" fmla="*/ 667 w 224123"/>
              <a:gd name="connsiteY4" fmla="*/ 0 h 576490"/>
              <a:gd name="connsiteX0" fmla="*/ 667 w 220007"/>
              <a:gd name="connsiteY0" fmla="*/ 0 h 583521"/>
              <a:gd name="connsiteX1" fmla="*/ 219742 w 220007"/>
              <a:gd name="connsiteY1" fmla="*/ 0 h 583521"/>
              <a:gd name="connsiteX2" fmla="*/ 217551 w 220007"/>
              <a:gd name="connsiteY2" fmla="*/ 583521 h 583521"/>
              <a:gd name="connsiteX3" fmla="*/ 0 w 220007"/>
              <a:gd name="connsiteY3" fmla="*/ 576489 h 583521"/>
              <a:gd name="connsiteX4" fmla="*/ 667 w 220007"/>
              <a:gd name="connsiteY4" fmla="*/ 0 h 583521"/>
              <a:gd name="connsiteX0" fmla="*/ 667 w 224123"/>
              <a:gd name="connsiteY0" fmla="*/ 0 h 578834"/>
              <a:gd name="connsiteX1" fmla="*/ 219742 w 224123"/>
              <a:gd name="connsiteY1" fmla="*/ 0 h 578834"/>
              <a:gd name="connsiteX2" fmla="*/ 224123 w 224123"/>
              <a:gd name="connsiteY2" fmla="*/ 578834 h 578834"/>
              <a:gd name="connsiteX3" fmla="*/ 0 w 224123"/>
              <a:gd name="connsiteY3" fmla="*/ 576489 h 578834"/>
              <a:gd name="connsiteX4" fmla="*/ 667 w 224123"/>
              <a:gd name="connsiteY4" fmla="*/ 0 h 578834"/>
              <a:gd name="connsiteX0" fmla="*/ 667 w 220163"/>
              <a:gd name="connsiteY0" fmla="*/ 0 h 583521"/>
              <a:gd name="connsiteX1" fmla="*/ 219742 w 220163"/>
              <a:gd name="connsiteY1" fmla="*/ 0 h 583521"/>
              <a:gd name="connsiteX2" fmla="*/ 219742 w 220163"/>
              <a:gd name="connsiteY2" fmla="*/ 583521 h 583521"/>
              <a:gd name="connsiteX3" fmla="*/ 0 w 220163"/>
              <a:gd name="connsiteY3" fmla="*/ 576489 h 583521"/>
              <a:gd name="connsiteX4" fmla="*/ 667 w 220163"/>
              <a:gd name="connsiteY4" fmla="*/ 0 h 583521"/>
              <a:gd name="connsiteX0" fmla="*/ 667 w 221932"/>
              <a:gd name="connsiteY0" fmla="*/ 0 h 576491"/>
              <a:gd name="connsiteX1" fmla="*/ 219742 w 221932"/>
              <a:gd name="connsiteY1" fmla="*/ 0 h 576491"/>
              <a:gd name="connsiteX2" fmla="*/ 221932 w 221932"/>
              <a:gd name="connsiteY2" fmla="*/ 576491 h 576491"/>
              <a:gd name="connsiteX3" fmla="*/ 0 w 221932"/>
              <a:gd name="connsiteY3" fmla="*/ 576489 h 576491"/>
              <a:gd name="connsiteX4" fmla="*/ 667 w 221932"/>
              <a:gd name="connsiteY4" fmla="*/ 0 h 57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32" h="576491">
                <a:moveTo>
                  <a:pt x="667" y="0"/>
                </a:moveTo>
                <a:lnTo>
                  <a:pt x="219742" y="0"/>
                </a:lnTo>
                <a:cubicBezTo>
                  <a:pt x="221202" y="192944"/>
                  <a:pt x="220472" y="383547"/>
                  <a:pt x="221932" y="576491"/>
                </a:cubicBezTo>
                <a:lnTo>
                  <a:pt x="0" y="576489"/>
                </a:lnTo>
                <a:cubicBezTo>
                  <a:pt x="222" y="381201"/>
                  <a:pt x="445" y="195288"/>
                  <a:pt x="667" y="0"/>
                </a:cubicBezTo>
                <a:close/>
              </a:path>
            </a:pathLst>
          </a:cu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DD0DDD52-4C30-5C74-B4A4-18294F45A0BB}"/>
              </a:ext>
            </a:extLst>
          </p:cNvPr>
          <p:cNvSpPr/>
          <p:nvPr/>
        </p:nvSpPr>
        <p:spPr>
          <a:xfrm rot="16200000">
            <a:off x="6484703" y="3389929"/>
            <a:ext cx="697706" cy="251973"/>
          </a:xfrm>
          <a:custGeom>
            <a:avLst/>
            <a:gdLst>
              <a:gd name="connsiteX0" fmla="*/ 0 w 219075"/>
              <a:gd name="connsiteY0" fmla="*/ 0 h 590550"/>
              <a:gd name="connsiteX1" fmla="*/ 219075 w 219075"/>
              <a:gd name="connsiteY1" fmla="*/ 0 h 590550"/>
              <a:gd name="connsiteX2" fmla="*/ 219075 w 219075"/>
              <a:gd name="connsiteY2" fmla="*/ 590550 h 590550"/>
              <a:gd name="connsiteX3" fmla="*/ 19050 w 219075"/>
              <a:gd name="connsiteY3" fmla="*/ 590550 h 590550"/>
              <a:gd name="connsiteX4" fmla="*/ 0 w 219075"/>
              <a:gd name="connsiteY4" fmla="*/ 0 h 590550"/>
              <a:gd name="connsiteX0" fmla="*/ 0 w 219075"/>
              <a:gd name="connsiteY0" fmla="*/ 0 h 590550"/>
              <a:gd name="connsiteX1" fmla="*/ 219075 w 219075"/>
              <a:gd name="connsiteY1" fmla="*/ 0 h 590550"/>
              <a:gd name="connsiteX2" fmla="*/ 219075 w 219075"/>
              <a:gd name="connsiteY2" fmla="*/ 590550 h 590550"/>
              <a:gd name="connsiteX3" fmla="*/ 1524 w 219075"/>
              <a:gd name="connsiteY3" fmla="*/ 581176 h 590550"/>
              <a:gd name="connsiteX4" fmla="*/ 0 w 219075"/>
              <a:gd name="connsiteY4" fmla="*/ 0 h 590550"/>
              <a:gd name="connsiteX0" fmla="*/ 7239 w 226314"/>
              <a:gd name="connsiteY0" fmla="*/ 0 h 590550"/>
              <a:gd name="connsiteX1" fmla="*/ 226314 w 226314"/>
              <a:gd name="connsiteY1" fmla="*/ 0 h 590550"/>
              <a:gd name="connsiteX2" fmla="*/ 226314 w 226314"/>
              <a:gd name="connsiteY2" fmla="*/ 590550 h 590550"/>
              <a:gd name="connsiteX3" fmla="*/ 0 w 226314"/>
              <a:gd name="connsiteY3" fmla="*/ 590550 h 590550"/>
              <a:gd name="connsiteX4" fmla="*/ 7239 w 226314"/>
              <a:gd name="connsiteY4" fmla="*/ 0 h 590550"/>
              <a:gd name="connsiteX0" fmla="*/ 667 w 219742"/>
              <a:gd name="connsiteY0" fmla="*/ 0 h 590550"/>
              <a:gd name="connsiteX1" fmla="*/ 219742 w 219742"/>
              <a:gd name="connsiteY1" fmla="*/ 0 h 590550"/>
              <a:gd name="connsiteX2" fmla="*/ 219742 w 219742"/>
              <a:gd name="connsiteY2" fmla="*/ 590550 h 590550"/>
              <a:gd name="connsiteX3" fmla="*/ 0 w 219742"/>
              <a:gd name="connsiteY3" fmla="*/ 585863 h 590550"/>
              <a:gd name="connsiteX4" fmla="*/ 667 w 219742"/>
              <a:gd name="connsiteY4" fmla="*/ 0 h 590550"/>
              <a:gd name="connsiteX0" fmla="*/ 667 w 224123"/>
              <a:gd name="connsiteY0" fmla="*/ 0 h 585863"/>
              <a:gd name="connsiteX1" fmla="*/ 219742 w 224123"/>
              <a:gd name="connsiteY1" fmla="*/ 0 h 585863"/>
              <a:gd name="connsiteX2" fmla="*/ 224123 w 224123"/>
              <a:gd name="connsiteY2" fmla="*/ 578833 h 585863"/>
              <a:gd name="connsiteX3" fmla="*/ 0 w 224123"/>
              <a:gd name="connsiteY3" fmla="*/ 585863 h 585863"/>
              <a:gd name="connsiteX4" fmla="*/ 667 w 224123"/>
              <a:gd name="connsiteY4" fmla="*/ 0 h 585863"/>
              <a:gd name="connsiteX0" fmla="*/ 667 w 224123"/>
              <a:gd name="connsiteY0" fmla="*/ 0 h 578833"/>
              <a:gd name="connsiteX1" fmla="*/ 219742 w 224123"/>
              <a:gd name="connsiteY1" fmla="*/ 0 h 578833"/>
              <a:gd name="connsiteX2" fmla="*/ 224123 w 224123"/>
              <a:gd name="connsiteY2" fmla="*/ 578833 h 578833"/>
              <a:gd name="connsiteX3" fmla="*/ 0 w 224123"/>
              <a:gd name="connsiteY3" fmla="*/ 576489 h 578833"/>
              <a:gd name="connsiteX4" fmla="*/ 667 w 224123"/>
              <a:gd name="connsiteY4" fmla="*/ 0 h 578833"/>
              <a:gd name="connsiteX0" fmla="*/ 667 w 220007"/>
              <a:gd name="connsiteY0" fmla="*/ 0 h 578833"/>
              <a:gd name="connsiteX1" fmla="*/ 219742 w 220007"/>
              <a:gd name="connsiteY1" fmla="*/ 0 h 578833"/>
              <a:gd name="connsiteX2" fmla="*/ 217551 w 220007"/>
              <a:gd name="connsiteY2" fmla="*/ 578833 h 578833"/>
              <a:gd name="connsiteX3" fmla="*/ 0 w 220007"/>
              <a:gd name="connsiteY3" fmla="*/ 576489 h 578833"/>
              <a:gd name="connsiteX4" fmla="*/ 667 w 220007"/>
              <a:gd name="connsiteY4" fmla="*/ 0 h 578833"/>
              <a:gd name="connsiteX0" fmla="*/ 667 w 224123"/>
              <a:gd name="connsiteY0" fmla="*/ 0 h 576490"/>
              <a:gd name="connsiteX1" fmla="*/ 219742 w 224123"/>
              <a:gd name="connsiteY1" fmla="*/ 0 h 576490"/>
              <a:gd name="connsiteX2" fmla="*/ 224123 w 224123"/>
              <a:gd name="connsiteY2" fmla="*/ 576490 h 576490"/>
              <a:gd name="connsiteX3" fmla="*/ 0 w 224123"/>
              <a:gd name="connsiteY3" fmla="*/ 576489 h 576490"/>
              <a:gd name="connsiteX4" fmla="*/ 667 w 224123"/>
              <a:gd name="connsiteY4" fmla="*/ 0 h 576490"/>
              <a:gd name="connsiteX0" fmla="*/ 667 w 220007"/>
              <a:gd name="connsiteY0" fmla="*/ 0 h 583521"/>
              <a:gd name="connsiteX1" fmla="*/ 219742 w 220007"/>
              <a:gd name="connsiteY1" fmla="*/ 0 h 583521"/>
              <a:gd name="connsiteX2" fmla="*/ 217551 w 220007"/>
              <a:gd name="connsiteY2" fmla="*/ 583521 h 583521"/>
              <a:gd name="connsiteX3" fmla="*/ 0 w 220007"/>
              <a:gd name="connsiteY3" fmla="*/ 576489 h 583521"/>
              <a:gd name="connsiteX4" fmla="*/ 667 w 220007"/>
              <a:gd name="connsiteY4" fmla="*/ 0 h 583521"/>
              <a:gd name="connsiteX0" fmla="*/ 667 w 224123"/>
              <a:gd name="connsiteY0" fmla="*/ 0 h 578834"/>
              <a:gd name="connsiteX1" fmla="*/ 219742 w 224123"/>
              <a:gd name="connsiteY1" fmla="*/ 0 h 578834"/>
              <a:gd name="connsiteX2" fmla="*/ 224123 w 224123"/>
              <a:gd name="connsiteY2" fmla="*/ 578834 h 578834"/>
              <a:gd name="connsiteX3" fmla="*/ 0 w 224123"/>
              <a:gd name="connsiteY3" fmla="*/ 576489 h 578834"/>
              <a:gd name="connsiteX4" fmla="*/ 667 w 224123"/>
              <a:gd name="connsiteY4" fmla="*/ 0 h 578834"/>
              <a:gd name="connsiteX0" fmla="*/ 667 w 220163"/>
              <a:gd name="connsiteY0" fmla="*/ 0 h 583521"/>
              <a:gd name="connsiteX1" fmla="*/ 219742 w 220163"/>
              <a:gd name="connsiteY1" fmla="*/ 0 h 583521"/>
              <a:gd name="connsiteX2" fmla="*/ 219742 w 220163"/>
              <a:gd name="connsiteY2" fmla="*/ 583521 h 583521"/>
              <a:gd name="connsiteX3" fmla="*/ 0 w 220163"/>
              <a:gd name="connsiteY3" fmla="*/ 576489 h 583521"/>
              <a:gd name="connsiteX4" fmla="*/ 667 w 220163"/>
              <a:gd name="connsiteY4" fmla="*/ 0 h 583521"/>
              <a:gd name="connsiteX0" fmla="*/ 667 w 221932"/>
              <a:gd name="connsiteY0" fmla="*/ 0 h 576491"/>
              <a:gd name="connsiteX1" fmla="*/ 219742 w 221932"/>
              <a:gd name="connsiteY1" fmla="*/ 0 h 576491"/>
              <a:gd name="connsiteX2" fmla="*/ 221932 w 221932"/>
              <a:gd name="connsiteY2" fmla="*/ 576491 h 576491"/>
              <a:gd name="connsiteX3" fmla="*/ 0 w 221932"/>
              <a:gd name="connsiteY3" fmla="*/ 576489 h 576491"/>
              <a:gd name="connsiteX4" fmla="*/ 667 w 221932"/>
              <a:gd name="connsiteY4" fmla="*/ 0 h 57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32" h="576491">
                <a:moveTo>
                  <a:pt x="667" y="0"/>
                </a:moveTo>
                <a:lnTo>
                  <a:pt x="219742" y="0"/>
                </a:lnTo>
                <a:cubicBezTo>
                  <a:pt x="221202" y="192944"/>
                  <a:pt x="220472" y="383547"/>
                  <a:pt x="221932" y="576491"/>
                </a:cubicBezTo>
                <a:lnTo>
                  <a:pt x="0" y="576489"/>
                </a:lnTo>
                <a:cubicBezTo>
                  <a:pt x="222" y="381201"/>
                  <a:pt x="445" y="195288"/>
                  <a:pt x="667" y="0"/>
                </a:cubicBez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5740BC8D-E6D4-48AA-11F7-B7D93A5524FA}"/>
              </a:ext>
            </a:extLst>
          </p:cNvPr>
          <p:cNvSpPr/>
          <p:nvPr/>
        </p:nvSpPr>
        <p:spPr>
          <a:xfrm rot="16200000">
            <a:off x="7659636" y="3291174"/>
            <a:ext cx="575016" cy="503006"/>
          </a:xfrm>
          <a:custGeom>
            <a:avLst/>
            <a:gdLst>
              <a:gd name="connsiteX0" fmla="*/ 0 w 219075"/>
              <a:gd name="connsiteY0" fmla="*/ 0 h 590550"/>
              <a:gd name="connsiteX1" fmla="*/ 219075 w 219075"/>
              <a:gd name="connsiteY1" fmla="*/ 0 h 590550"/>
              <a:gd name="connsiteX2" fmla="*/ 219075 w 219075"/>
              <a:gd name="connsiteY2" fmla="*/ 590550 h 590550"/>
              <a:gd name="connsiteX3" fmla="*/ 19050 w 219075"/>
              <a:gd name="connsiteY3" fmla="*/ 590550 h 590550"/>
              <a:gd name="connsiteX4" fmla="*/ 0 w 219075"/>
              <a:gd name="connsiteY4" fmla="*/ 0 h 590550"/>
              <a:gd name="connsiteX0" fmla="*/ 0 w 219075"/>
              <a:gd name="connsiteY0" fmla="*/ 0 h 590550"/>
              <a:gd name="connsiteX1" fmla="*/ 219075 w 219075"/>
              <a:gd name="connsiteY1" fmla="*/ 0 h 590550"/>
              <a:gd name="connsiteX2" fmla="*/ 219075 w 219075"/>
              <a:gd name="connsiteY2" fmla="*/ 590550 h 590550"/>
              <a:gd name="connsiteX3" fmla="*/ 1524 w 219075"/>
              <a:gd name="connsiteY3" fmla="*/ 581176 h 590550"/>
              <a:gd name="connsiteX4" fmla="*/ 0 w 219075"/>
              <a:gd name="connsiteY4" fmla="*/ 0 h 590550"/>
              <a:gd name="connsiteX0" fmla="*/ 7239 w 226314"/>
              <a:gd name="connsiteY0" fmla="*/ 0 h 590550"/>
              <a:gd name="connsiteX1" fmla="*/ 226314 w 226314"/>
              <a:gd name="connsiteY1" fmla="*/ 0 h 590550"/>
              <a:gd name="connsiteX2" fmla="*/ 226314 w 226314"/>
              <a:gd name="connsiteY2" fmla="*/ 590550 h 590550"/>
              <a:gd name="connsiteX3" fmla="*/ 0 w 226314"/>
              <a:gd name="connsiteY3" fmla="*/ 590550 h 590550"/>
              <a:gd name="connsiteX4" fmla="*/ 7239 w 226314"/>
              <a:gd name="connsiteY4" fmla="*/ 0 h 590550"/>
              <a:gd name="connsiteX0" fmla="*/ 667 w 219742"/>
              <a:gd name="connsiteY0" fmla="*/ 0 h 590550"/>
              <a:gd name="connsiteX1" fmla="*/ 219742 w 219742"/>
              <a:gd name="connsiteY1" fmla="*/ 0 h 590550"/>
              <a:gd name="connsiteX2" fmla="*/ 219742 w 219742"/>
              <a:gd name="connsiteY2" fmla="*/ 590550 h 590550"/>
              <a:gd name="connsiteX3" fmla="*/ 0 w 219742"/>
              <a:gd name="connsiteY3" fmla="*/ 585863 h 590550"/>
              <a:gd name="connsiteX4" fmla="*/ 667 w 219742"/>
              <a:gd name="connsiteY4" fmla="*/ 0 h 590550"/>
              <a:gd name="connsiteX0" fmla="*/ 667 w 224123"/>
              <a:gd name="connsiteY0" fmla="*/ 0 h 585863"/>
              <a:gd name="connsiteX1" fmla="*/ 219742 w 224123"/>
              <a:gd name="connsiteY1" fmla="*/ 0 h 585863"/>
              <a:gd name="connsiteX2" fmla="*/ 224123 w 224123"/>
              <a:gd name="connsiteY2" fmla="*/ 578833 h 585863"/>
              <a:gd name="connsiteX3" fmla="*/ 0 w 224123"/>
              <a:gd name="connsiteY3" fmla="*/ 585863 h 585863"/>
              <a:gd name="connsiteX4" fmla="*/ 667 w 224123"/>
              <a:gd name="connsiteY4" fmla="*/ 0 h 585863"/>
              <a:gd name="connsiteX0" fmla="*/ 667 w 224123"/>
              <a:gd name="connsiteY0" fmla="*/ 0 h 578833"/>
              <a:gd name="connsiteX1" fmla="*/ 219742 w 224123"/>
              <a:gd name="connsiteY1" fmla="*/ 0 h 578833"/>
              <a:gd name="connsiteX2" fmla="*/ 224123 w 224123"/>
              <a:gd name="connsiteY2" fmla="*/ 578833 h 578833"/>
              <a:gd name="connsiteX3" fmla="*/ 0 w 224123"/>
              <a:gd name="connsiteY3" fmla="*/ 576489 h 578833"/>
              <a:gd name="connsiteX4" fmla="*/ 667 w 224123"/>
              <a:gd name="connsiteY4" fmla="*/ 0 h 578833"/>
              <a:gd name="connsiteX0" fmla="*/ 667 w 220007"/>
              <a:gd name="connsiteY0" fmla="*/ 0 h 578833"/>
              <a:gd name="connsiteX1" fmla="*/ 219742 w 220007"/>
              <a:gd name="connsiteY1" fmla="*/ 0 h 578833"/>
              <a:gd name="connsiteX2" fmla="*/ 217551 w 220007"/>
              <a:gd name="connsiteY2" fmla="*/ 578833 h 578833"/>
              <a:gd name="connsiteX3" fmla="*/ 0 w 220007"/>
              <a:gd name="connsiteY3" fmla="*/ 576489 h 578833"/>
              <a:gd name="connsiteX4" fmla="*/ 667 w 220007"/>
              <a:gd name="connsiteY4" fmla="*/ 0 h 578833"/>
              <a:gd name="connsiteX0" fmla="*/ 667 w 224123"/>
              <a:gd name="connsiteY0" fmla="*/ 0 h 576490"/>
              <a:gd name="connsiteX1" fmla="*/ 219742 w 224123"/>
              <a:gd name="connsiteY1" fmla="*/ 0 h 576490"/>
              <a:gd name="connsiteX2" fmla="*/ 224123 w 224123"/>
              <a:gd name="connsiteY2" fmla="*/ 576490 h 576490"/>
              <a:gd name="connsiteX3" fmla="*/ 0 w 224123"/>
              <a:gd name="connsiteY3" fmla="*/ 576489 h 576490"/>
              <a:gd name="connsiteX4" fmla="*/ 667 w 224123"/>
              <a:gd name="connsiteY4" fmla="*/ 0 h 576490"/>
              <a:gd name="connsiteX0" fmla="*/ 667 w 220007"/>
              <a:gd name="connsiteY0" fmla="*/ 0 h 583521"/>
              <a:gd name="connsiteX1" fmla="*/ 219742 w 220007"/>
              <a:gd name="connsiteY1" fmla="*/ 0 h 583521"/>
              <a:gd name="connsiteX2" fmla="*/ 217551 w 220007"/>
              <a:gd name="connsiteY2" fmla="*/ 583521 h 583521"/>
              <a:gd name="connsiteX3" fmla="*/ 0 w 220007"/>
              <a:gd name="connsiteY3" fmla="*/ 576489 h 583521"/>
              <a:gd name="connsiteX4" fmla="*/ 667 w 220007"/>
              <a:gd name="connsiteY4" fmla="*/ 0 h 583521"/>
              <a:gd name="connsiteX0" fmla="*/ 667 w 224123"/>
              <a:gd name="connsiteY0" fmla="*/ 0 h 578834"/>
              <a:gd name="connsiteX1" fmla="*/ 219742 w 224123"/>
              <a:gd name="connsiteY1" fmla="*/ 0 h 578834"/>
              <a:gd name="connsiteX2" fmla="*/ 224123 w 224123"/>
              <a:gd name="connsiteY2" fmla="*/ 578834 h 578834"/>
              <a:gd name="connsiteX3" fmla="*/ 0 w 224123"/>
              <a:gd name="connsiteY3" fmla="*/ 576489 h 578834"/>
              <a:gd name="connsiteX4" fmla="*/ 667 w 224123"/>
              <a:gd name="connsiteY4" fmla="*/ 0 h 578834"/>
              <a:gd name="connsiteX0" fmla="*/ 667 w 220163"/>
              <a:gd name="connsiteY0" fmla="*/ 0 h 583521"/>
              <a:gd name="connsiteX1" fmla="*/ 219742 w 220163"/>
              <a:gd name="connsiteY1" fmla="*/ 0 h 583521"/>
              <a:gd name="connsiteX2" fmla="*/ 219742 w 220163"/>
              <a:gd name="connsiteY2" fmla="*/ 583521 h 583521"/>
              <a:gd name="connsiteX3" fmla="*/ 0 w 220163"/>
              <a:gd name="connsiteY3" fmla="*/ 576489 h 583521"/>
              <a:gd name="connsiteX4" fmla="*/ 667 w 220163"/>
              <a:gd name="connsiteY4" fmla="*/ 0 h 583521"/>
              <a:gd name="connsiteX0" fmla="*/ 667 w 221932"/>
              <a:gd name="connsiteY0" fmla="*/ 0 h 576491"/>
              <a:gd name="connsiteX1" fmla="*/ 219742 w 221932"/>
              <a:gd name="connsiteY1" fmla="*/ 0 h 576491"/>
              <a:gd name="connsiteX2" fmla="*/ 221932 w 221932"/>
              <a:gd name="connsiteY2" fmla="*/ 576491 h 576491"/>
              <a:gd name="connsiteX3" fmla="*/ 0 w 221932"/>
              <a:gd name="connsiteY3" fmla="*/ 576489 h 576491"/>
              <a:gd name="connsiteX4" fmla="*/ 667 w 221932"/>
              <a:gd name="connsiteY4" fmla="*/ 0 h 57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32" h="576491">
                <a:moveTo>
                  <a:pt x="667" y="0"/>
                </a:moveTo>
                <a:lnTo>
                  <a:pt x="219742" y="0"/>
                </a:lnTo>
                <a:cubicBezTo>
                  <a:pt x="221202" y="192944"/>
                  <a:pt x="220472" y="383547"/>
                  <a:pt x="221932" y="576491"/>
                </a:cubicBezTo>
                <a:lnTo>
                  <a:pt x="0" y="576489"/>
                </a:lnTo>
                <a:cubicBezTo>
                  <a:pt x="222" y="381201"/>
                  <a:pt x="445" y="195288"/>
                  <a:pt x="667" y="0"/>
                </a:cubicBez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AE2978-100F-9755-8D70-416B463FB410}"/>
              </a:ext>
            </a:extLst>
          </p:cNvPr>
          <p:cNvSpPr txBox="1"/>
          <p:nvPr/>
        </p:nvSpPr>
        <p:spPr>
          <a:xfrm>
            <a:off x="3498567" y="3526611"/>
            <a:ext cx="404975" cy="2265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593" tIns="30593" rIns="30593" bIns="30593" numCol="1" spcCol="38100" rtlCol="0" anchor="t">
            <a:spAutoFit/>
          </a:bodyPr>
          <a:lstStyle/>
          <a:p>
            <a:pPr defTabSz="791812" hangingPunct="0"/>
            <a:r>
              <a:rPr lang="it-IT" sz="1071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PNRR</a:t>
            </a:r>
          </a:p>
        </p:txBody>
      </p:sp>
      <p:pic>
        <p:nvPicPr>
          <p:cNvPr id="7" name="Picture 2" descr="Simbolo delle stelle dell'Unione europea. Dodici stelle isolate su bianco.  Segno vettoriale UE Immagine e Vettoriale - Alamy">
            <a:extLst>
              <a:ext uri="{FF2B5EF4-FFF2-40B4-BE49-F238E27FC236}">
                <a16:creationId xmlns:a16="http://schemas.microsoft.com/office/drawing/2014/main" id="{C55B4CA7-2B4B-8860-B10D-E787B2140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0"/>
          <a:stretch/>
        </p:blipFill>
        <p:spPr bwMode="auto">
          <a:xfrm>
            <a:off x="3323886" y="3297377"/>
            <a:ext cx="696350" cy="62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986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4CDABD-346E-9ACC-50AB-F1A849D3F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48" y="-104488"/>
            <a:ext cx="11176620" cy="866367"/>
          </a:xfrm>
        </p:spPr>
        <p:txBody>
          <a:bodyPr/>
          <a:lstStyle/>
          <a:p>
            <a:r>
              <a:rPr lang="it-IT" dirty="0"/>
              <a:t>Interventi con fondi PNRR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BAC479BC-0011-5303-F05F-B1C1E08790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5495" y="420125"/>
            <a:ext cx="11176620" cy="390933"/>
          </a:xfrm>
        </p:spPr>
        <p:txBody>
          <a:bodyPr>
            <a:normAutofit/>
          </a:bodyPr>
          <a:lstStyle/>
          <a:p>
            <a:r>
              <a:rPr lang="it-IT" sz="1800" dirty="0"/>
              <a:t>Nuovo Fabbricato Tecnologico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57374E4-A66C-F20D-F512-ED04DA010747}"/>
              </a:ext>
            </a:extLst>
          </p:cNvPr>
          <p:cNvSpPr txBox="1"/>
          <p:nvPr/>
        </p:nvSpPr>
        <p:spPr>
          <a:xfrm>
            <a:off x="10953163" y="1204585"/>
            <a:ext cx="952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/>
              <a:t>Keyplan</a:t>
            </a:r>
            <a:endParaRPr lang="it-IT" sz="1000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992A237-2679-7CA0-6476-278DD6B87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538" y="371117"/>
            <a:ext cx="4594874" cy="854746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F49CF575-B772-5857-FACD-1020E9EDD3AB}"/>
              </a:ext>
            </a:extLst>
          </p:cNvPr>
          <p:cNvSpPr/>
          <p:nvPr/>
        </p:nvSpPr>
        <p:spPr>
          <a:xfrm>
            <a:off x="7494260" y="794923"/>
            <a:ext cx="498763" cy="44707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6E9FB05-50CE-D1A9-1278-F23BB3C494ED}"/>
              </a:ext>
            </a:extLst>
          </p:cNvPr>
          <p:cNvSpPr txBox="1"/>
          <p:nvPr/>
        </p:nvSpPr>
        <p:spPr>
          <a:xfrm>
            <a:off x="614020" y="1692281"/>
            <a:ext cx="238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  ANTE OPERAM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0AB4304-F527-B373-81E3-56E26F38B0FF}"/>
              </a:ext>
            </a:extLst>
          </p:cNvPr>
          <p:cNvSpPr txBox="1"/>
          <p:nvPr/>
        </p:nvSpPr>
        <p:spPr>
          <a:xfrm>
            <a:off x="4721595" y="1692281"/>
            <a:ext cx="237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ESECUZIONE LAVORI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0AF2220-BF48-B1D6-79D8-101FF7B4BDD2}"/>
              </a:ext>
            </a:extLst>
          </p:cNvPr>
          <p:cNvSpPr txBox="1"/>
          <p:nvPr/>
        </p:nvSpPr>
        <p:spPr>
          <a:xfrm>
            <a:off x="9234429" y="1692281"/>
            <a:ext cx="174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POST OPERAM</a:t>
            </a: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99629EF-C1DE-3B92-DF3B-9F57C1AA353C}"/>
              </a:ext>
            </a:extLst>
          </p:cNvPr>
          <p:cNvCxnSpPr>
            <a:cxnSpLocks/>
          </p:cNvCxnSpPr>
          <p:nvPr/>
        </p:nvCxnSpPr>
        <p:spPr>
          <a:xfrm>
            <a:off x="3462765" y="1692281"/>
            <a:ext cx="0" cy="43832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247C1F58-D6A8-943D-7667-8F74B3B76948}"/>
              </a:ext>
            </a:extLst>
          </p:cNvPr>
          <p:cNvCxnSpPr>
            <a:cxnSpLocks/>
          </p:cNvCxnSpPr>
          <p:nvPr/>
        </p:nvCxnSpPr>
        <p:spPr>
          <a:xfrm>
            <a:off x="8490298" y="1692281"/>
            <a:ext cx="0" cy="43289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2">
            <a:extLst>
              <a:ext uri="{FF2B5EF4-FFF2-40B4-BE49-F238E27FC236}">
                <a16:creationId xmlns:a16="http://schemas.microsoft.com/office/drawing/2014/main" id="{5EB5169F-7180-A6E0-CA8E-C9210D6A3A0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66566" y="-2646928"/>
            <a:ext cx="568182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2" name="Immagine 41" descr="Immagine che contiene aria aperta, cielo, nuvola, terreno&#10;&#10;Il contenuto generato dall'IA potrebbe non essere corretto.">
            <a:extLst>
              <a:ext uri="{FF2B5EF4-FFF2-40B4-BE49-F238E27FC236}">
                <a16:creationId xmlns:a16="http://schemas.microsoft.com/office/drawing/2014/main" id="{80EF73C6-5687-11EF-AFF1-80794B9484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3"/>
          <a:stretch/>
        </p:blipFill>
        <p:spPr>
          <a:xfrm>
            <a:off x="3596559" y="2053218"/>
            <a:ext cx="1937466" cy="2362079"/>
          </a:xfrm>
          <a:prstGeom prst="rect">
            <a:avLst/>
          </a:prstGeom>
        </p:spPr>
      </p:pic>
      <p:pic>
        <p:nvPicPr>
          <p:cNvPr id="44" name="Immagine 43" descr="Immagine che contiene aria aperta, nuvola, cielo, edificio&#10;&#10;Il contenuto generato dall'IA potrebbe non essere corretto.">
            <a:extLst>
              <a:ext uri="{FF2B5EF4-FFF2-40B4-BE49-F238E27FC236}">
                <a16:creationId xmlns:a16="http://schemas.microsoft.com/office/drawing/2014/main" id="{E73166A7-D052-4C18-8829-B9091BA68A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18" y="2056298"/>
            <a:ext cx="2758002" cy="4019211"/>
          </a:xfrm>
          <a:prstGeom prst="rect">
            <a:avLst/>
          </a:prstGeom>
        </p:spPr>
      </p:pic>
      <p:pic>
        <p:nvPicPr>
          <p:cNvPr id="46" name="Immagine 45" descr="Immagine che contiene aria aperta, erba, cielo, nuvola&#10;&#10;Il contenuto generato dall'IA potrebbe non essere corretto.">
            <a:extLst>
              <a:ext uri="{FF2B5EF4-FFF2-40B4-BE49-F238E27FC236}">
                <a16:creationId xmlns:a16="http://schemas.microsoft.com/office/drawing/2014/main" id="{88DD3B3E-927A-E193-FF39-FC8D4AA761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8" b="49526"/>
          <a:stretch/>
        </p:blipFill>
        <p:spPr>
          <a:xfrm>
            <a:off x="3612377" y="4484446"/>
            <a:ext cx="1921648" cy="1591064"/>
          </a:xfrm>
          <a:prstGeom prst="rect">
            <a:avLst/>
          </a:prstGeom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F36DEA90-1E0C-DD32-F38D-5E0454386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r="10102"/>
          <a:stretch/>
        </p:blipFill>
        <p:spPr bwMode="auto">
          <a:xfrm>
            <a:off x="133351" y="2053217"/>
            <a:ext cx="3279130" cy="402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magine 48" descr="Immagine che contiene aria aperta, cielo, pianta, binari&#10;&#10;Il contenuto generato dall'IA potrebbe non essere corretto.">
            <a:extLst>
              <a:ext uri="{FF2B5EF4-FFF2-40B4-BE49-F238E27FC236}">
                <a16:creationId xmlns:a16="http://schemas.microsoft.com/office/drawing/2014/main" id="{0CB84024-403A-5226-5E51-4A193C8BE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26" t="8296" r="18329" b="18395"/>
          <a:stretch/>
        </p:blipFill>
        <p:spPr>
          <a:xfrm>
            <a:off x="8554777" y="2053217"/>
            <a:ext cx="2896631" cy="40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67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EBBC638B-CC98-E647-1389-8A4B3FDE85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081" y="2190312"/>
            <a:ext cx="1362109" cy="159631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5B825950-A6F4-74DF-CCCA-169636167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1" r="5204"/>
          <a:stretch/>
        </p:blipFill>
        <p:spPr>
          <a:xfrm>
            <a:off x="177370" y="2189319"/>
            <a:ext cx="1862488" cy="1608059"/>
          </a:xfrm>
          <a:prstGeom prst="rect">
            <a:avLst/>
          </a:prstGeom>
        </p:spPr>
      </p:pic>
      <p:pic>
        <p:nvPicPr>
          <p:cNvPr id="3" name="Immagine 2" descr="Immagine che contiene aria aperta, terreno, edificio, Fondazione&#10;&#10;Il contenuto generato dall'IA potrebbe non essere corretto.">
            <a:extLst>
              <a:ext uri="{FF2B5EF4-FFF2-40B4-BE49-F238E27FC236}">
                <a16:creationId xmlns:a16="http://schemas.microsoft.com/office/drawing/2014/main" id="{80102674-B6FC-8719-D587-8BBF3AF159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11" y="2189319"/>
            <a:ext cx="2409609" cy="1807207"/>
          </a:xfrm>
          <a:prstGeom prst="rect">
            <a:avLst/>
          </a:prstGeom>
        </p:spPr>
      </p:pic>
      <p:pic>
        <p:nvPicPr>
          <p:cNvPr id="5" name="Immagine 4" descr="Immagine che contiene aria aperta, terreno, edificio, binari&#10;&#10;Il contenuto generato dall'IA potrebbe non essere corretto.">
            <a:extLst>
              <a:ext uri="{FF2B5EF4-FFF2-40B4-BE49-F238E27FC236}">
                <a16:creationId xmlns:a16="http://schemas.microsoft.com/office/drawing/2014/main" id="{AAAE4DE9-3671-BD83-89F3-76555ABD1F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4"/>
          <a:stretch/>
        </p:blipFill>
        <p:spPr>
          <a:xfrm>
            <a:off x="3501911" y="4066867"/>
            <a:ext cx="2409609" cy="186087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04CDABD-346E-9ACC-50AB-F1A849D3F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48" y="-104488"/>
            <a:ext cx="11176620" cy="866367"/>
          </a:xfrm>
        </p:spPr>
        <p:txBody>
          <a:bodyPr/>
          <a:lstStyle/>
          <a:p>
            <a:r>
              <a:rPr lang="it-IT" dirty="0"/>
              <a:t>Interventi con fondi PNRR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BAC479BC-0011-5303-F05F-B1C1E08790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5495" y="420125"/>
            <a:ext cx="11176620" cy="390933"/>
          </a:xfrm>
        </p:spPr>
        <p:txBody>
          <a:bodyPr>
            <a:normAutofit/>
          </a:bodyPr>
          <a:lstStyle/>
          <a:p>
            <a:r>
              <a:rPr lang="it-IT" sz="1800" dirty="0"/>
              <a:t>Realizzazione intervento nuovo Sottovia via </a:t>
            </a:r>
            <a:r>
              <a:rPr lang="it-IT" sz="1800" dirty="0" err="1"/>
              <a:t>Gammelli</a:t>
            </a:r>
            <a:endParaRPr lang="it-IT" sz="18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88EC598-6001-6423-00F1-85633A6077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467" t="16001" r="17590" b="30883"/>
          <a:stretch/>
        </p:blipFill>
        <p:spPr>
          <a:xfrm>
            <a:off x="177370" y="3829626"/>
            <a:ext cx="3256820" cy="209811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910141F-6D76-FF53-E37D-3D573DA6A4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75" r="1"/>
          <a:stretch/>
        </p:blipFill>
        <p:spPr>
          <a:xfrm>
            <a:off x="5997262" y="2189319"/>
            <a:ext cx="2416835" cy="371161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57374E4-A66C-F20D-F512-ED04DA010747}"/>
              </a:ext>
            </a:extLst>
          </p:cNvPr>
          <p:cNvSpPr txBox="1"/>
          <p:nvPr/>
        </p:nvSpPr>
        <p:spPr>
          <a:xfrm>
            <a:off x="10962497" y="1275844"/>
            <a:ext cx="952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/>
              <a:t>Keyplan</a:t>
            </a:r>
            <a:endParaRPr lang="it-IT" sz="1000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992A237-2679-7CA0-6476-278DD6B871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3872" y="442376"/>
            <a:ext cx="4594874" cy="854746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F49CF575-B772-5857-FACD-1020E9EDD3AB}"/>
              </a:ext>
            </a:extLst>
          </p:cNvPr>
          <p:cNvSpPr/>
          <p:nvPr/>
        </p:nvSpPr>
        <p:spPr>
          <a:xfrm>
            <a:off x="9953104" y="650219"/>
            <a:ext cx="498763" cy="44707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6E9FB05-50CE-D1A9-1278-F23BB3C494ED}"/>
              </a:ext>
            </a:extLst>
          </p:cNvPr>
          <p:cNvSpPr txBox="1"/>
          <p:nvPr/>
        </p:nvSpPr>
        <p:spPr>
          <a:xfrm>
            <a:off x="614020" y="1692281"/>
            <a:ext cx="238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  ANTE OPERAM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0AB4304-F527-B373-81E3-56E26F38B0FF}"/>
              </a:ext>
            </a:extLst>
          </p:cNvPr>
          <p:cNvSpPr txBox="1"/>
          <p:nvPr/>
        </p:nvSpPr>
        <p:spPr>
          <a:xfrm>
            <a:off x="4721595" y="1692281"/>
            <a:ext cx="237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ESECUZIONE LAVORI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0AF2220-BF48-B1D6-79D8-101FF7B4BDD2}"/>
              </a:ext>
            </a:extLst>
          </p:cNvPr>
          <p:cNvSpPr txBox="1"/>
          <p:nvPr/>
        </p:nvSpPr>
        <p:spPr>
          <a:xfrm>
            <a:off x="9234429" y="1692281"/>
            <a:ext cx="174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POST OPERAM</a:t>
            </a: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99629EF-C1DE-3B92-DF3B-9F57C1AA353C}"/>
              </a:ext>
            </a:extLst>
          </p:cNvPr>
          <p:cNvCxnSpPr>
            <a:cxnSpLocks/>
          </p:cNvCxnSpPr>
          <p:nvPr/>
        </p:nvCxnSpPr>
        <p:spPr>
          <a:xfrm>
            <a:off x="3462765" y="1692281"/>
            <a:ext cx="0" cy="43832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247C1F58-D6A8-943D-7667-8F74B3B76948}"/>
              </a:ext>
            </a:extLst>
          </p:cNvPr>
          <p:cNvCxnSpPr>
            <a:cxnSpLocks/>
          </p:cNvCxnSpPr>
          <p:nvPr/>
        </p:nvCxnSpPr>
        <p:spPr>
          <a:xfrm>
            <a:off x="8490298" y="1692281"/>
            <a:ext cx="0" cy="43289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>
            <a:extLst>
              <a:ext uri="{FF2B5EF4-FFF2-40B4-BE49-F238E27FC236}">
                <a16:creationId xmlns:a16="http://schemas.microsoft.com/office/drawing/2014/main" id="{A261EE72-A36D-BBA8-3AEF-F0AA4EF6F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8746" y="-1"/>
            <a:ext cx="7532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8355475-5D85-FD18-B374-0616E65B4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0"/>
          <a:stretch>
            <a:fillRect/>
          </a:stretch>
        </p:blipFill>
        <p:spPr bwMode="auto">
          <a:xfrm>
            <a:off x="8614142" y="2189319"/>
            <a:ext cx="2910329" cy="371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42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4CDABD-346E-9ACC-50AB-F1A849D3F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48" y="-104488"/>
            <a:ext cx="11176620" cy="866367"/>
          </a:xfrm>
        </p:spPr>
        <p:txBody>
          <a:bodyPr/>
          <a:lstStyle/>
          <a:p>
            <a:r>
              <a:rPr lang="it-IT" dirty="0"/>
              <a:t>Interventi con fondi PNRR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57374E4-A66C-F20D-F512-ED04DA010747}"/>
              </a:ext>
            </a:extLst>
          </p:cNvPr>
          <p:cNvSpPr txBox="1"/>
          <p:nvPr/>
        </p:nvSpPr>
        <p:spPr>
          <a:xfrm>
            <a:off x="11061370" y="1309973"/>
            <a:ext cx="952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/>
              <a:t>Keyplan</a:t>
            </a:r>
            <a:endParaRPr lang="it-IT" sz="10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6E9FB05-50CE-D1A9-1278-F23BB3C494ED}"/>
              </a:ext>
            </a:extLst>
          </p:cNvPr>
          <p:cNvSpPr txBox="1"/>
          <p:nvPr/>
        </p:nvSpPr>
        <p:spPr>
          <a:xfrm>
            <a:off x="614020" y="1692281"/>
            <a:ext cx="238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  ANTE OPERAM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0AB4304-F527-B373-81E3-56E26F38B0FF}"/>
              </a:ext>
            </a:extLst>
          </p:cNvPr>
          <p:cNvSpPr txBox="1"/>
          <p:nvPr/>
        </p:nvSpPr>
        <p:spPr>
          <a:xfrm>
            <a:off x="4721595" y="1692281"/>
            <a:ext cx="237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ESECUZIONE LAVORI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0AF2220-BF48-B1D6-79D8-101FF7B4BDD2}"/>
              </a:ext>
            </a:extLst>
          </p:cNvPr>
          <p:cNvSpPr txBox="1"/>
          <p:nvPr/>
        </p:nvSpPr>
        <p:spPr>
          <a:xfrm>
            <a:off x="9234429" y="1692281"/>
            <a:ext cx="174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POST OPERAM</a:t>
            </a: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99629EF-C1DE-3B92-DF3B-9F57C1AA353C}"/>
              </a:ext>
            </a:extLst>
          </p:cNvPr>
          <p:cNvCxnSpPr>
            <a:cxnSpLocks/>
          </p:cNvCxnSpPr>
          <p:nvPr/>
        </p:nvCxnSpPr>
        <p:spPr>
          <a:xfrm>
            <a:off x="3462765" y="1692281"/>
            <a:ext cx="0" cy="43832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247C1F58-D6A8-943D-7667-8F74B3B76948}"/>
              </a:ext>
            </a:extLst>
          </p:cNvPr>
          <p:cNvCxnSpPr>
            <a:cxnSpLocks/>
          </p:cNvCxnSpPr>
          <p:nvPr/>
        </p:nvCxnSpPr>
        <p:spPr>
          <a:xfrm>
            <a:off x="8490298" y="1692281"/>
            <a:ext cx="0" cy="43289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974AC4E-1377-3F08-9217-8CFEB36FAB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9963" y="466252"/>
            <a:ext cx="11176620" cy="390933"/>
          </a:xfrm>
        </p:spPr>
        <p:txBody>
          <a:bodyPr>
            <a:normAutofit/>
          </a:bodyPr>
          <a:lstStyle/>
          <a:p>
            <a:r>
              <a:rPr lang="it-IT" sz="1800" dirty="0"/>
              <a:t>Realizzazione intervento Sottovia via Interamnia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770E064-9569-91E2-84E6-FA0A096DE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394" y="409355"/>
            <a:ext cx="4594874" cy="854746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32BD028D-8122-C3F1-8A1D-757FB0BCCD55}"/>
              </a:ext>
            </a:extLst>
          </p:cNvPr>
          <p:cNvSpPr/>
          <p:nvPr/>
        </p:nvSpPr>
        <p:spPr>
          <a:xfrm>
            <a:off x="11109439" y="677580"/>
            <a:ext cx="498763" cy="44707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2453134-8149-7408-A2B0-D93D91D510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92" r="2987"/>
          <a:stretch/>
        </p:blipFill>
        <p:spPr>
          <a:xfrm>
            <a:off x="161927" y="2058416"/>
            <a:ext cx="3164679" cy="387621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F80DED4-FFCC-312B-FF2B-764E175E3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468" y="2067941"/>
            <a:ext cx="2210266" cy="385971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D293A73-5EAB-4809-F0A7-2B41A323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241" r="23279"/>
          <a:stretch/>
        </p:blipFill>
        <p:spPr>
          <a:xfrm>
            <a:off x="8596338" y="2066669"/>
            <a:ext cx="3018711" cy="386796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0585AE2-5C0B-B987-EC9A-714D8168F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r="29217" b="37325"/>
          <a:stretch/>
        </p:blipFill>
        <p:spPr bwMode="auto">
          <a:xfrm>
            <a:off x="3568806" y="2066669"/>
            <a:ext cx="2507184" cy="199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 descr="Immagine che contiene vestiti, edificio, pianta, aria aperta&#10;&#10;Il contenuto generato dall'IA potrebbe non essere corretto.">
            <a:extLst>
              <a:ext uri="{FF2B5EF4-FFF2-40B4-BE49-F238E27FC236}">
                <a16:creationId xmlns:a16="http://schemas.microsoft.com/office/drawing/2014/main" id="{83C9BC48-5DA7-9921-BCD4-503E15AF0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8" t="-1" r="28903" b="45416"/>
          <a:stretch/>
        </p:blipFill>
        <p:spPr>
          <a:xfrm>
            <a:off x="3578330" y="4204519"/>
            <a:ext cx="2507185" cy="17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202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Presentazione FSI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1 - Proiezione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dice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termezzi e Fine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670469-b113-4afe-9231-513d1d646cf5" xsi:nil="true"/>
    <lcf76f155ced4ddcb4097134ff3c332f xmlns="a7fd5df9-8cc8-484c-8e4e-6d3331b1adb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13C8E1CBF8C9C478FBCA521FF5AE747" ma:contentTypeVersion="17" ma:contentTypeDescription="Creare un nuovo documento." ma:contentTypeScope="" ma:versionID="1546c594460371166913d2ace482e830">
  <xsd:schema xmlns:xsd="http://www.w3.org/2001/XMLSchema" xmlns:xs="http://www.w3.org/2001/XMLSchema" xmlns:p="http://schemas.microsoft.com/office/2006/metadata/properties" xmlns:ns2="a7fd5df9-8cc8-484c-8e4e-6d3331b1adbb" xmlns:ns3="ba670469-b113-4afe-9231-513d1d646cf5" targetNamespace="http://schemas.microsoft.com/office/2006/metadata/properties" ma:root="true" ma:fieldsID="944d2c2d63ed857daddd0980a4f126bc" ns2:_="" ns3:_="">
    <xsd:import namespace="a7fd5df9-8cc8-484c-8e4e-6d3331b1adbb"/>
    <xsd:import namespace="ba670469-b113-4afe-9231-513d1d646c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fd5df9-8cc8-484c-8e4e-6d3331b1ad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2f0c148f-5ca2-4a38-b716-16d776545e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670469-b113-4afe-9231-513d1d646cf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776a6a5-9fed-4023-9e12-77de4acfe5ed}" ma:internalName="TaxCatchAll" ma:showField="CatchAllData" ma:web="ba670469-b113-4afe-9231-513d1d646c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277AAD-B59B-4778-980D-17A93DBE80B0}">
  <ds:schemaRefs>
    <ds:schemaRef ds:uri="a7fd5df9-8cc8-484c-8e4e-6d3331b1adbb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ba670469-b113-4afe-9231-513d1d646cf5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7F6B69A-31E1-4CE8-A72D-30FB72AF63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fd5df9-8cc8-484c-8e4e-6d3331b1adbb"/>
    <ds:schemaRef ds:uri="ba670469-b113-4afe-9231-513d1d646c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AF7ED4-9D55-41DB-96B4-C1F5790406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4148</TotalTime>
  <Words>646</Words>
  <Application>Microsoft Office PowerPoint</Application>
  <PresentationFormat>Widescreen</PresentationFormat>
  <Paragraphs>142</Paragraphs>
  <Slides>16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Arial</vt:lpstr>
      <vt:lpstr>Calibri</vt:lpstr>
      <vt:lpstr>Master Presentazione FSI</vt:lpstr>
      <vt:lpstr>Cover 1 - Proiezione</vt:lpstr>
      <vt:lpstr>Indice</vt:lpstr>
      <vt:lpstr>Intermezzi e Fine</vt:lpstr>
      <vt:lpstr>INTERVENTI DI RIQUALIFICAZIONE DELLA STAZIONE DI TERAMO</vt:lpstr>
      <vt:lpstr>Presentazione standard di PowerPoint</vt:lpstr>
      <vt:lpstr>Presentazione standard di PowerPoint</vt:lpstr>
      <vt:lpstr>Presentazione standard di PowerPoint</vt:lpstr>
      <vt:lpstr>Planimetria di progetto</vt:lpstr>
      <vt:lpstr>Interventi con fondi PNRR</vt:lpstr>
      <vt:lpstr>Interventi con fondi PNRR</vt:lpstr>
      <vt:lpstr>Interventi con fondi PNRR</vt:lpstr>
      <vt:lpstr>Interventi con fondi PNRR</vt:lpstr>
      <vt:lpstr>Interventi con fondi PNRR</vt:lpstr>
      <vt:lpstr>Interventi con fondi CdP-I + Comune di Teramo</vt:lpstr>
      <vt:lpstr>Interventi con fondi CdP-I + Comune di Teramo</vt:lpstr>
      <vt:lpstr>Interventi con fondi CdP-I + Comune di Teramo</vt:lpstr>
      <vt:lpstr>Interventi con fondi CdP-I + Comune di Teramo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Windows User</dc:creator>
  <cp:lastModifiedBy>TRAINI FIORENZA</cp:lastModifiedBy>
  <cp:revision>512</cp:revision>
  <dcterms:created xsi:type="dcterms:W3CDTF">2018-02-19T10:27:02Z</dcterms:created>
  <dcterms:modified xsi:type="dcterms:W3CDTF">2025-06-03T13:31:43Z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0x010100713C8E1CBF8C9C478FBCA521FF5AE747</vt:lpwstr>
  </property>
  <property fmtid="{D5CDD505-2E9C-101B-9397-08002B2CF9AE}" pid="3" name="MSIP_Label_7c0cd99e-135b-4e1c-8191-9398fdabe210_Enabled">
    <vt:lpwstr>true</vt:lpwstr>
  </property>
  <property fmtid="{D5CDD505-2E9C-101B-9397-08002B2CF9AE}" pid="4" name="MSIP_Label_7c0cd99e-135b-4e1c-8191-9398fdabe210_SetDate">
    <vt:lpwstr>2023-11-20T09:55:17Z</vt:lpwstr>
  </property>
  <property fmtid="{D5CDD505-2E9C-101B-9397-08002B2CF9AE}" pid="5" name="MSIP_Label_7c0cd99e-135b-4e1c-8191-9398fdabe210_Method">
    <vt:lpwstr>Privileged</vt:lpwstr>
  </property>
  <property fmtid="{D5CDD505-2E9C-101B-9397-08002B2CF9AE}" pid="6" name="MSIP_Label_7c0cd99e-135b-4e1c-8191-9398fdabe210_Name">
    <vt:lpwstr>Confidential without footer</vt:lpwstr>
  </property>
  <property fmtid="{D5CDD505-2E9C-101B-9397-08002B2CF9AE}" pid="7" name="MSIP_Label_7c0cd99e-135b-4e1c-8191-9398fdabe210_SiteId">
    <vt:lpwstr>4c8a6547-459a-4b75-a3dc-f66efe3e9c4e</vt:lpwstr>
  </property>
  <property fmtid="{D5CDD505-2E9C-101B-9397-08002B2CF9AE}" pid="8" name="MSIP_Label_7c0cd99e-135b-4e1c-8191-9398fdabe210_ActionId">
    <vt:lpwstr>72b9c37c-dd20-4d1d-9231-ec8de7587c4e</vt:lpwstr>
  </property>
  <property fmtid="{D5CDD505-2E9C-101B-9397-08002B2CF9AE}" pid="9" name="MSIP_Label_7c0cd99e-135b-4e1c-8191-9398fdabe210_ContentBits">
    <vt:lpwstr>0</vt:lpwstr>
  </property>
</Properties>
</file>